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0" r:id="rId7"/>
    <p:sldId id="261" r:id="rId8"/>
    <p:sldId id="262" r:id="rId9"/>
    <p:sldId id="263" r:id="rId10"/>
    <p:sldId id="259" r:id="rId11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BE27"/>
    <a:srgbClr val="0085B3"/>
    <a:srgbClr val="FFE500"/>
    <a:srgbClr val="05325F"/>
    <a:srgbClr val="008638"/>
    <a:srgbClr val="09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7" autoAdjust="0"/>
    <p:restoredTop sz="94655"/>
  </p:normalViewPr>
  <p:slideViewPr>
    <p:cSldViewPr>
      <p:cViewPr varScale="1">
        <p:scale>
          <a:sx n="70" d="100"/>
          <a:sy n="70" d="100"/>
        </p:scale>
        <p:origin x="29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ny Clark" userId="a5ca9f31-e822-43d0-8042-535b710c395d" providerId="ADAL" clId="{BAD05D75-D561-40A7-9391-740B7DDA91AF}"/>
    <pc:docChg chg="modSld">
      <pc:chgData name="Brittany Clark" userId="a5ca9f31-e822-43d0-8042-535b710c395d" providerId="ADAL" clId="{BAD05D75-D561-40A7-9391-740B7DDA91AF}" dt="2024-08-05T22:13:35.096" v="3" actId="5793"/>
      <pc:docMkLst>
        <pc:docMk/>
      </pc:docMkLst>
      <pc:sldChg chg="modSp mod">
        <pc:chgData name="Brittany Clark" userId="a5ca9f31-e822-43d0-8042-535b710c395d" providerId="ADAL" clId="{BAD05D75-D561-40A7-9391-740B7DDA91AF}" dt="2024-08-05T22:13:35.096" v="3" actId="5793"/>
        <pc:sldMkLst>
          <pc:docMk/>
          <pc:sldMk cId="1484008917" sldId="260"/>
        </pc:sldMkLst>
        <pc:spChg chg="mod">
          <ac:chgData name="Brittany Clark" userId="a5ca9f31-e822-43d0-8042-535b710c395d" providerId="ADAL" clId="{BAD05D75-D561-40A7-9391-740B7DDA91AF}" dt="2024-08-05T22:13:35.096" v="3" actId="5793"/>
          <ac:spMkLst>
            <pc:docMk/>
            <pc:sldMk cId="1484008917" sldId="260"/>
            <ac:spMk id="10" creationId="{73170A27-CCE6-6320-8F67-E0C01CF9D07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83D16-7E5D-594E-B8CB-9BEE4AC2AC4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734CE-A96F-BB4F-9C0C-6C70E8D11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0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734CE-A96F-BB4F-9C0C-6C70E8D11B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9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734CE-A96F-BB4F-9C0C-6C70E8D11B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734CE-A96F-BB4F-9C0C-6C70E8D11B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5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734CE-A96F-BB4F-9C0C-6C70E8D11B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3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734CE-A96F-BB4F-9C0C-6C70E8D11B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2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099" cy="113085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11308715"/>
            <a:chOff x="0" y="0"/>
            <a:chExt cx="20104100" cy="113087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70313" y="0"/>
              <a:ext cx="9133787" cy="534414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021393"/>
              <a:ext cx="6302932" cy="4287162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39EBC30-AF5D-81C3-1A54-7D3199B8F2A2}"/>
              </a:ext>
            </a:extLst>
          </p:cNvPr>
          <p:cNvSpPr txBox="1">
            <a:spLocks/>
          </p:cNvSpPr>
          <p:nvPr/>
        </p:nvSpPr>
        <p:spPr>
          <a:xfrm>
            <a:off x="2172883" y="2846363"/>
            <a:ext cx="14689632" cy="4411867"/>
          </a:xfrm>
          <a:prstGeom prst="rect">
            <a:avLst/>
          </a:prstGeom>
          <a:solidFill>
            <a:srgbClr val="0085B3"/>
          </a:solidFill>
        </p:spPr>
        <p:txBody>
          <a:bodyPr wrap="square" lIns="720000" tIns="360000" rIns="720000" bIns="503999" rtlCol="0" anchor="ctr" anchorCtr="0">
            <a:spAutoFit/>
          </a:bodyPr>
          <a:lstStyle/>
          <a:p>
            <a:r>
              <a:rPr lang="en-US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Health Service Directive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6A7DE-1DFE-E9EA-D7B0-9C01A58DE1E2}"/>
              </a:ext>
            </a:extLst>
          </p:cNvPr>
          <p:cNvSpPr txBox="1"/>
          <p:nvPr/>
        </p:nvSpPr>
        <p:spPr>
          <a:xfrm>
            <a:off x="2275186" y="6740237"/>
            <a:ext cx="15137904" cy="1695437"/>
          </a:xfrm>
          <a:prstGeom prst="rect">
            <a:avLst/>
          </a:prstGeom>
          <a:solidFill>
            <a:srgbClr val="6BBE27"/>
          </a:solidFill>
        </p:spPr>
        <p:txBody>
          <a:bodyPr wrap="square" lIns="432000" tIns="108000" rIns="432000" bIns="108000" rtlCol="0">
            <a:spAutoFit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people without Medicare who experience domestic and family violence and/or sexual assault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2293620"/>
            <a:chOff x="0" y="0"/>
            <a:chExt cx="20104100" cy="22936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0104099" cy="229312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019900" y="1065263"/>
              <a:ext cx="1664335" cy="1228090"/>
            </a:xfrm>
            <a:custGeom>
              <a:avLst/>
              <a:gdLst/>
              <a:ahLst/>
              <a:cxnLst/>
              <a:rect l="l" t="t" r="r" b="b"/>
              <a:pathLst>
                <a:path w="1664334" h="1228089">
                  <a:moveTo>
                    <a:pt x="832087" y="0"/>
                  </a:moveTo>
                  <a:lnTo>
                    <a:pt x="831140" y="50443"/>
                  </a:lnTo>
                  <a:lnTo>
                    <a:pt x="828321" y="100407"/>
                  </a:lnTo>
                  <a:lnTo>
                    <a:pt x="823664" y="149859"/>
                  </a:lnTo>
                  <a:lnTo>
                    <a:pt x="817203" y="198765"/>
                  </a:lnTo>
                  <a:lnTo>
                    <a:pt x="808972" y="247092"/>
                  </a:lnTo>
                  <a:lnTo>
                    <a:pt x="799004" y="294805"/>
                  </a:lnTo>
                  <a:lnTo>
                    <a:pt x="787334" y="341872"/>
                  </a:lnTo>
                  <a:lnTo>
                    <a:pt x="773994" y="388259"/>
                  </a:lnTo>
                  <a:lnTo>
                    <a:pt x="759020" y="433933"/>
                  </a:lnTo>
                  <a:lnTo>
                    <a:pt x="742444" y="478861"/>
                  </a:lnTo>
                  <a:lnTo>
                    <a:pt x="724301" y="523007"/>
                  </a:lnTo>
                  <a:lnTo>
                    <a:pt x="704625" y="566341"/>
                  </a:lnTo>
                  <a:lnTo>
                    <a:pt x="683449" y="608827"/>
                  </a:lnTo>
                  <a:lnTo>
                    <a:pt x="660806" y="650432"/>
                  </a:lnTo>
                  <a:lnTo>
                    <a:pt x="636732" y="691123"/>
                  </a:lnTo>
                  <a:lnTo>
                    <a:pt x="611260" y="730867"/>
                  </a:lnTo>
                  <a:lnTo>
                    <a:pt x="584423" y="769630"/>
                  </a:lnTo>
                  <a:lnTo>
                    <a:pt x="556255" y="807378"/>
                  </a:lnTo>
                  <a:lnTo>
                    <a:pt x="526791" y="844078"/>
                  </a:lnTo>
                  <a:lnTo>
                    <a:pt x="496064" y="879697"/>
                  </a:lnTo>
                  <a:lnTo>
                    <a:pt x="464107" y="914201"/>
                  </a:lnTo>
                  <a:lnTo>
                    <a:pt x="430955" y="947556"/>
                  </a:lnTo>
                  <a:lnTo>
                    <a:pt x="396642" y="979730"/>
                  </a:lnTo>
                  <a:lnTo>
                    <a:pt x="361201" y="1010688"/>
                  </a:lnTo>
                  <a:lnTo>
                    <a:pt x="324666" y="1040398"/>
                  </a:lnTo>
                  <a:lnTo>
                    <a:pt x="287071" y="1068825"/>
                  </a:lnTo>
                  <a:lnTo>
                    <a:pt x="248450" y="1095937"/>
                  </a:lnTo>
                  <a:lnTo>
                    <a:pt x="208837" y="1121700"/>
                  </a:lnTo>
                  <a:lnTo>
                    <a:pt x="168265" y="1146080"/>
                  </a:lnTo>
                  <a:lnTo>
                    <a:pt x="125935" y="1169488"/>
                  </a:lnTo>
                  <a:lnTo>
                    <a:pt x="82683" y="1191395"/>
                  </a:lnTo>
                  <a:lnTo>
                    <a:pt x="38544" y="1211762"/>
                  </a:lnTo>
                  <a:lnTo>
                    <a:pt x="0" y="1227860"/>
                  </a:lnTo>
                  <a:lnTo>
                    <a:pt x="1664175" y="1227860"/>
                  </a:lnTo>
                  <a:lnTo>
                    <a:pt x="1625631" y="1211762"/>
                  </a:lnTo>
                  <a:lnTo>
                    <a:pt x="1581492" y="1191395"/>
                  </a:lnTo>
                  <a:lnTo>
                    <a:pt x="1538240" y="1169488"/>
                  </a:lnTo>
                  <a:lnTo>
                    <a:pt x="1495910" y="1146080"/>
                  </a:lnTo>
                  <a:lnTo>
                    <a:pt x="1455338" y="1121700"/>
                  </a:lnTo>
                  <a:lnTo>
                    <a:pt x="1415724" y="1095937"/>
                  </a:lnTo>
                  <a:lnTo>
                    <a:pt x="1377103" y="1068825"/>
                  </a:lnTo>
                  <a:lnTo>
                    <a:pt x="1339508" y="1040398"/>
                  </a:lnTo>
                  <a:lnTo>
                    <a:pt x="1302974" y="1010688"/>
                  </a:lnTo>
                  <a:lnTo>
                    <a:pt x="1267533" y="979730"/>
                  </a:lnTo>
                  <a:lnTo>
                    <a:pt x="1233219" y="947556"/>
                  </a:lnTo>
                  <a:lnTo>
                    <a:pt x="1200067" y="914201"/>
                  </a:lnTo>
                  <a:lnTo>
                    <a:pt x="1168111" y="879697"/>
                  </a:lnTo>
                  <a:lnTo>
                    <a:pt x="1137384" y="844078"/>
                  </a:lnTo>
                  <a:lnTo>
                    <a:pt x="1107919" y="807378"/>
                  </a:lnTo>
                  <a:lnTo>
                    <a:pt x="1079752" y="769630"/>
                  </a:lnTo>
                  <a:lnTo>
                    <a:pt x="1052915" y="730867"/>
                  </a:lnTo>
                  <a:lnTo>
                    <a:pt x="1027442" y="691123"/>
                  </a:lnTo>
                  <a:lnTo>
                    <a:pt x="1003368" y="650432"/>
                  </a:lnTo>
                  <a:lnTo>
                    <a:pt x="980726" y="608827"/>
                  </a:lnTo>
                  <a:lnTo>
                    <a:pt x="959550" y="566341"/>
                  </a:lnTo>
                  <a:lnTo>
                    <a:pt x="939873" y="523007"/>
                  </a:lnTo>
                  <a:lnTo>
                    <a:pt x="921730" y="478861"/>
                  </a:lnTo>
                  <a:lnTo>
                    <a:pt x="905155" y="433933"/>
                  </a:lnTo>
                  <a:lnTo>
                    <a:pt x="890180" y="388259"/>
                  </a:lnTo>
                  <a:lnTo>
                    <a:pt x="876841" y="341872"/>
                  </a:lnTo>
                  <a:lnTo>
                    <a:pt x="865170" y="294805"/>
                  </a:lnTo>
                  <a:lnTo>
                    <a:pt x="855203" y="247092"/>
                  </a:lnTo>
                  <a:lnTo>
                    <a:pt x="846971" y="198765"/>
                  </a:lnTo>
                  <a:lnTo>
                    <a:pt x="840510" y="149859"/>
                  </a:lnTo>
                  <a:lnTo>
                    <a:pt x="835853" y="100407"/>
                  </a:lnTo>
                  <a:lnTo>
                    <a:pt x="833034" y="50443"/>
                  </a:lnTo>
                  <a:lnTo>
                    <a:pt x="832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871582" y="1072043"/>
              <a:ext cx="2647315" cy="1221105"/>
            </a:xfrm>
            <a:custGeom>
              <a:avLst/>
              <a:gdLst/>
              <a:ahLst/>
              <a:cxnLst/>
              <a:rect l="l" t="t" r="r" b="b"/>
              <a:pathLst>
                <a:path w="2647315" h="1221105">
                  <a:moveTo>
                    <a:pt x="1323638" y="0"/>
                  </a:moveTo>
                  <a:lnTo>
                    <a:pt x="1274965" y="872"/>
                  </a:lnTo>
                  <a:lnTo>
                    <a:pt x="1226734" y="3471"/>
                  </a:lnTo>
                  <a:lnTo>
                    <a:pt x="1178975" y="7766"/>
                  </a:lnTo>
                  <a:lnTo>
                    <a:pt x="1131717" y="13727"/>
                  </a:lnTo>
                  <a:lnTo>
                    <a:pt x="1084990" y="21325"/>
                  </a:lnTo>
                  <a:lnTo>
                    <a:pt x="1038824" y="30528"/>
                  </a:lnTo>
                  <a:lnTo>
                    <a:pt x="993250" y="41308"/>
                  </a:lnTo>
                  <a:lnTo>
                    <a:pt x="948297" y="53635"/>
                  </a:lnTo>
                  <a:lnTo>
                    <a:pt x="903995" y="67478"/>
                  </a:lnTo>
                  <a:lnTo>
                    <a:pt x="860375" y="82808"/>
                  </a:lnTo>
                  <a:lnTo>
                    <a:pt x="817466" y="99594"/>
                  </a:lnTo>
                  <a:lnTo>
                    <a:pt x="775299" y="117808"/>
                  </a:lnTo>
                  <a:lnTo>
                    <a:pt x="733903" y="137418"/>
                  </a:lnTo>
                  <a:lnTo>
                    <a:pt x="693308" y="158396"/>
                  </a:lnTo>
                  <a:lnTo>
                    <a:pt x="653544" y="180711"/>
                  </a:lnTo>
                  <a:lnTo>
                    <a:pt x="614642" y="204333"/>
                  </a:lnTo>
                  <a:lnTo>
                    <a:pt x="576631" y="229232"/>
                  </a:lnTo>
                  <a:lnTo>
                    <a:pt x="539541" y="255379"/>
                  </a:lnTo>
                  <a:lnTo>
                    <a:pt x="503403" y="282743"/>
                  </a:lnTo>
                  <a:lnTo>
                    <a:pt x="468246" y="311295"/>
                  </a:lnTo>
                  <a:lnTo>
                    <a:pt x="434100" y="341005"/>
                  </a:lnTo>
                  <a:lnTo>
                    <a:pt x="400995" y="371843"/>
                  </a:lnTo>
                  <a:lnTo>
                    <a:pt x="368962" y="403778"/>
                  </a:lnTo>
                  <a:lnTo>
                    <a:pt x="338030" y="436781"/>
                  </a:lnTo>
                  <a:lnTo>
                    <a:pt x="308230" y="470823"/>
                  </a:lnTo>
                  <a:lnTo>
                    <a:pt x="279590" y="505873"/>
                  </a:lnTo>
                  <a:lnTo>
                    <a:pt x="252142" y="541901"/>
                  </a:lnTo>
                  <a:lnTo>
                    <a:pt x="225915" y="578877"/>
                  </a:lnTo>
                  <a:lnTo>
                    <a:pt x="200940" y="616772"/>
                  </a:lnTo>
                  <a:lnTo>
                    <a:pt x="177246" y="655556"/>
                  </a:lnTo>
                  <a:lnTo>
                    <a:pt x="154863" y="695198"/>
                  </a:lnTo>
                  <a:lnTo>
                    <a:pt x="133821" y="735669"/>
                  </a:lnTo>
                  <a:lnTo>
                    <a:pt x="114150" y="776939"/>
                  </a:lnTo>
                  <a:lnTo>
                    <a:pt x="95881" y="818978"/>
                  </a:lnTo>
                  <a:lnTo>
                    <a:pt x="79043" y="861756"/>
                  </a:lnTo>
                  <a:lnTo>
                    <a:pt x="63666" y="905243"/>
                  </a:lnTo>
                  <a:lnTo>
                    <a:pt x="49781" y="949409"/>
                  </a:lnTo>
                  <a:lnTo>
                    <a:pt x="37417" y="994225"/>
                  </a:lnTo>
                  <a:lnTo>
                    <a:pt x="26604" y="1039660"/>
                  </a:lnTo>
                  <a:lnTo>
                    <a:pt x="17372" y="1085684"/>
                  </a:lnTo>
                  <a:lnTo>
                    <a:pt x="9752" y="1132268"/>
                  </a:lnTo>
                  <a:lnTo>
                    <a:pt x="3772" y="1179382"/>
                  </a:lnTo>
                  <a:lnTo>
                    <a:pt x="0" y="1221080"/>
                  </a:lnTo>
                  <a:lnTo>
                    <a:pt x="2647276" y="1221080"/>
                  </a:lnTo>
                  <a:lnTo>
                    <a:pt x="2643503" y="1179382"/>
                  </a:lnTo>
                  <a:lnTo>
                    <a:pt x="2637524" y="1132268"/>
                  </a:lnTo>
                  <a:lnTo>
                    <a:pt x="2629903" y="1085684"/>
                  </a:lnTo>
                  <a:lnTo>
                    <a:pt x="2620672" y="1039660"/>
                  </a:lnTo>
                  <a:lnTo>
                    <a:pt x="2609859" y="994225"/>
                  </a:lnTo>
                  <a:lnTo>
                    <a:pt x="2597494" y="949409"/>
                  </a:lnTo>
                  <a:lnTo>
                    <a:pt x="2583609" y="905243"/>
                  </a:lnTo>
                  <a:lnTo>
                    <a:pt x="2568232" y="861756"/>
                  </a:lnTo>
                  <a:lnTo>
                    <a:pt x="2551394" y="818978"/>
                  </a:lnTo>
                  <a:lnTo>
                    <a:pt x="2533125" y="776939"/>
                  </a:lnTo>
                  <a:lnTo>
                    <a:pt x="2513454" y="735669"/>
                  </a:lnTo>
                  <a:lnTo>
                    <a:pt x="2492413" y="695198"/>
                  </a:lnTo>
                  <a:lnTo>
                    <a:pt x="2470030" y="655556"/>
                  </a:lnTo>
                  <a:lnTo>
                    <a:pt x="2446335" y="616772"/>
                  </a:lnTo>
                  <a:lnTo>
                    <a:pt x="2421360" y="578877"/>
                  </a:lnTo>
                  <a:lnTo>
                    <a:pt x="2395133" y="541901"/>
                  </a:lnTo>
                  <a:lnTo>
                    <a:pt x="2367685" y="505873"/>
                  </a:lnTo>
                  <a:lnTo>
                    <a:pt x="2339046" y="470823"/>
                  </a:lnTo>
                  <a:lnTo>
                    <a:pt x="2309245" y="436781"/>
                  </a:lnTo>
                  <a:lnTo>
                    <a:pt x="2278313" y="403778"/>
                  </a:lnTo>
                  <a:lnTo>
                    <a:pt x="2246280" y="371843"/>
                  </a:lnTo>
                  <a:lnTo>
                    <a:pt x="2213175" y="341005"/>
                  </a:lnTo>
                  <a:lnTo>
                    <a:pt x="2179030" y="311295"/>
                  </a:lnTo>
                  <a:lnTo>
                    <a:pt x="2143873" y="282743"/>
                  </a:lnTo>
                  <a:lnTo>
                    <a:pt x="2107734" y="255379"/>
                  </a:lnTo>
                  <a:lnTo>
                    <a:pt x="2070645" y="229232"/>
                  </a:lnTo>
                  <a:lnTo>
                    <a:pt x="2032634" y="204333"/>
                  </a:lnTo>
                  <a:lnTo>
                    <a:pt x="1993731" y="180711"/>
                  </a:lnTo>
                  <a:lnTo>
                    <a:pt x="1953968" y="158396"/>
                  </a:lnTo>
                  <a:lnTo>
                    <a:pt x="1913373" y="137418"/>
                  </a:lnTo>
                  <a:lnTo>
                    <a:pt x="1871976" y="117808"/>
                  </a:lnTo>
                  <a:lnTo>
                    <a:pt x="1829809" y="99594"/>
                  </a:lnTo>
                  <a:lnTo>
                    <a:pt x="1786900" y="82808"/>
                  </a:lnTo>
                  <a:lnTo>
                    <a:pt x="1743280" y="67478"/>
                  </a:lnTo>
                  <a:lnTo>
                    <a:pt x="1698978" y="53635"/>
                  </a:lnTo>
                  <a:lnTo>
                    <a:pt x="1654025" y="41308"/>
                  </a:lnTo>
                  <a:lnTo>
                    <a:pt x="1608451" y="30528"/>
                  </a:lnTo>
                  <a:lnTo>
                    <a:pt x="1562286" y="21325"/>
                  </a:lnTo>
                  <a:lnTo>
                    <a:pt x="1515559" y="13727"/>
                  </a:lnTo>
                  <a:lnTo>
                    <a:pt x="1468300" y="7766"/>
                  </a:lnTo>
                  <a:lnTo>
                    <a:pt x="1420541" y="3471"/>
                  </a:lnTo>
                  <a:lnTo>
                    <a:pt x="1372310" y="872"/>
                  </a:lnTo>
                  <a:lnTo>
                    <a:pt x="1323638" y="0"/>
                  </a:lnTo>
                  <a:close/>
                </a:path>
              </a:pathLst>
            </a:custGeom>
            <a:solidFill>
              <a:srgbClr val="7AC2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5957" y="0"/>
              <a:ext cx="2655570" cy="2293620"/>
            </a:xfrm>
            <a:custGeom>
              <a:avLst/>
              <a:gdLst/>
              <a:ahLst/>
              <a:cxnLst/>
              <a:rect l="l" t="t" r="r" b="b"/>
              <a:pathLst>
                <a:path w="2655569" h="2293620">
                  <a:moveTo>
                    <a:pt x="2099903" y="0"/>
                  </a:moveTo>
                  <a:lnTo>
                    <a:pt x="1304377" y="0"/>
                  </a:lnTo>
                  <a:lnTo>
                    <a:pt x="1303541" y="4799"/>
                  </a:lnTo>
                  <a:lnTo>
                    <a:pt x="1293158" y="53380"/>
                  </a:lnTo>
                  <a:lnTo>
                    <a:pt x="1281008" y="101285"/>
                  </a:lnTo>
                  <a:lnTo>
                    <a:pt x="1267127" y="148479"/>
                  </a:lnTo>
                  <a:lnTo>
                    <a:pt x="1251553" y="194928"/>
                  </a:lnTo>
                  <a:lnTo>
                    <a:pt x="1234324" y="240596"/>
                  </a:lnTo>
                  <a:lnTo>
                    <a:pt x="1215475" y="285449"/>
                  </a:lnTo>
                  <a:lnTo>
                    <a:pt x="1195045" y="329451"/>
                  </a:lnTo>
                  <a:lnTo>
                    <a:pt x="1173070" y="372569"/>
                  </a:lnTo>
                  <a:lnTo>
                    <a:pt x="1149588" y="414768"/>
                  </a:lnTo>
                  <a:lnTo>
                    <a:pt x="1125133" y="455216"/>
                  </a:lnTo>
                  <a:lnTo>
                    <a:pt x="1099291" y="494708"/>
                  </a:lnTo>
                  <a:lnTo>
                    <a:pt x="1072096" y="533211"/>
                  </a:lnTo>
                  <a:lnTo>
                    <a:pt x="1043582" y="570691"/>
                  </a:lnTo>
                  <a:lnTo>
                    <a:pt x="1013781" y="607115"/>
                  </a:lnTo>
                  <a:lnTo>
                    <a:pt x="982728" y="642447"/>
                  </a:lnTo>
                  <a:lnTo>
                    <a:pt x="950456" y="676656"/>
                  </a:lnTo>
                  <a:lnTo>
                    <a:pt x="916998" y="709707"/>
                  </a:lnTo>
                  <a:lnTo>
                    <a:pt x="882388" y="741566"/>
                  </a:lnTo>
                  <a:lnTo>
                    <a:pt x="846661" y="772200"/>
                  </a:lnTo>
                  <a:lnTo>
                    <a:pt x="809848" y="801575"/>
                  </a:lnTo>
                  <a:lnTo>
                    <a:pt x="771984" y="829656"/>
                  </a:lnTo>
                  <a:lnTo>
                    <a:pt x="733103" y="856412"/>
                  </a:lnTo>
                  <a:lnTo>
                    <a:pt x="693237" y="881807"/>
                  </a:lnTo>
                  <a:lnTo>
                    <a:pt x="652422" y="905808"/>
                  </a:lnTo>
                  <a:lnTo>
                    <a:pt x="610689" y="928381"/>
                  </a:lnTo>
                  <a:lnTo>
                    <a:pt x="568073" y="949493"/>
                  </a:lnTo>
                  <a:lnTo>
                    <a:pt x="524607" y="969110"/>
                  </a:lnTo>
                  <a:lnTo>
                    <a:pt x="480325" y="987198"/>
                  </a:lnTo>
                  <a:lnTo>
                    <a:pt x="435260" y="1003723"/>
                  </a:lnTo>
                  <a:lnTo>
                    <a:pt x="389447" y="1018652"/>
                  </a:lnTo>
                  <a:lnTo>
                    <a:pt x="342918" y="1031951"/>
                  </a:lnTo>
                  <a:lnTo>
                    <a:pt x="295707" y="1043587"/>
                  </a:lnTo>
                  <a:lnTo>
                    <a:pt x="247847" y="1053524"/>
                  </a:lnTo>
                  <a:lnTo>
                    <a:pt x="199373" y="1061731"/>
                  </a:lnTo>
                  <a:lnTo>
                    <a:pt x="150317" y="1068172"/>
                  </a:lnTo>
                  <a:lnTo>
                    <a:pt x="100714" y="1072815"/>
                  </a:lnTo>
                  <a:lnTo>
                    <a:pt x="50597" y="1075626"/>
                  </a:lnTo>
                  <a:lnTo>
                    <a:pt x="0" y="1076570"/>
                  </a:lnTo>
                  <a:lnTo>
                    <a:pt x="50597" y="1077514"/>
                  </a:lnTo>
                  <a:lnTo>
                    <a:pt x="100714" y="1080324"/>
                  </a:lnTo>
                  <a:lnTo>
                    <a:pt x="150317" y="1084967"/>
                  </a:lnTo>
                  <a:lnTo>
                    <a:pt x="199373" y="1091408"/>
                  </a:lnTo>
                  <a:lnTo>
                    <a:pt x="247847" y="1099615"/>
                  </a:lnTo>
                  <a:lnTo>
                    <a:pt x="295707" y="1109552"/>
                  </a:lnTo>
                  <a:lnTo>
                    <a:pt x="342918" y="1121187"/>
                  </a:lnTo>
                  <a:lnTo>
                    <a:pt x="389447" y="1134485"/>
                  </a:lnTo>
                  <a:lnTo>
                    <a:pt x="435260" y="1149414"/>
                  </a:lnTo>
                  <a:lnTo>
                    <a:pt x="480325" y="1165939"/>
                  </a:lnTo>
                  <a:lnTo>
                    <a:pt x="524607" y="1184027"/>
                  </a:lnTo>
                  <a:lnTo>
                    <a:pt x="568073" y="1203643"/>
                  </a:lnTo>
                  <a:lnTo>
                    <a:pt x="610689" y="1224755"/>
                  </a:lnTo>
                  <a:lnTo>
                    <a:pt x="652422" y="1247328"/>
                  </a:lnTo>
                  <a:lnTo>
                    <a:pt x="693237" y="1271329"/>
                  </a:lnTo>
                  <a:lnTo>
                    <a:pt x="733103" y="1296724"/>
                  </a:lnTo>
                  <a:lnTo>
                    <a:pt x="771984" y="1323479"/>
                  </a:lnTo>
                  <a:lnTo>
                    <a:pt x="809848" y="1351561"/>
                  </a:lnTo>
                  <a:lnTo>
                    <a:pt x="846661" y="1380935"/>
                  </a:lnTo>
                  <a:lnTo>
                    <a:pt x="882388" y="1411569"/>
                  </a:lnTo>
                  <a:lnTo>
                    <a:pt x="916998" y="1443428"/>
                  </a:lnTo>
                  <a:lnTo>
                    <a:pt x="950456" y="1476479"/>
                  </a:lnTo>
                  <a:lnTo>
                    <a:pt x="982728" y="1510688"/>
                  </a:lnTo>
                  <a:lnTo>
                    <a:pt x="1013781" y="1546021"/>
                  </a:lnTo>
                  <a:lnTo>
                    <a:pt x="1043582" y="1582445"/>
                  </a:lnTo>
                  <a:lnTo>
                    <a:pt x="1072096" y="1619926"/>
                  </a:lnTo>
                  <a:lnTo>
                    <a:pt x="1099291" y="1658430"/>
                  </a:lnTo>
                  <a:lnTo>
                    <a:pt x="1125133" y="1697923"/>
                  </a:lnTo>
                  <a:lnTo>
                    <a:pt x="1149588" y="1738372"/>
                  </a:lnTo>
                  <a:lnTo>
                    <a:pt x="1173070" y="1780570"/>
                  </a:lnTo>
                  <a:lnTo>
                    <a:pt x="1195045" y="1823688"/>
                  </a:lnTo>
                  <a:lnTo>
                    <a:pt x="1215475" y="1867691"/>
                  </a:lnTo>
                  <a:lnTo>
                    <a:pt x="1234324" y="1912544"/>
                  </a:lnTo>
                  <a:lnTo>
                    <a:pt x="1251553" y="1958212"/>
                  </a:lnTo>
                  <a:lnTo>
                    <a:pt x="1267127" y="2004660"/>
                  </a:lnTo>
                  <a:lnTo>
                    <a:pt x="1281008" y="2051854"/>
                  </a:lnTo>
                  <a:lnTo>
                    <a:pt x="1293158" y="2099759"/>
                  </a:lnTo>
                  <a:lnTo>
                    <a:pt x="1303541" y="2148341"/>
                  </a:lnTo>
                  <a:lnTo>
                    <a:pt x="1312119" y="2197563"/>
                  </a:lnTo>
                  <a:lnTo>
                    <a:pt x="1318856" y="2247393"/>
                  </a:lnTo>
                  <a:lnTo>
                    <a:pt x="1323264" y="2293123"/>
                  </a:lnTo>
                  <a:lnTo>
                    <a:pt x="1851076" y="2293123"/>
                  </a:lnTo>
                  <a:lnTo>
                    <a:pt x="1917380" y="2262755"/>
                  </a:lnTo>
                  <a:lnTo>
                    <a:pt x="1957975" y="2241777"/>
                  </a:lnTo>
                  <a:lnTo>
                    <a:pt x="1997739" y="2219462"/>
                  </a:lnTo>
                  <a:lnTo>
                    <a:pt x="2036641" y="2195840"/>
                  </a:lnTo>
                  <a:lnTo>
                    <a:pt x="2074652" y="2170941"/>
                  </a:lnTo>
                  <a:lnTo>
                    <a:pt x="2111742" y="2144794"/>
                  </a:lnTo>
                  <a:lnTo>
                    <a:pt x="2147880" y="2117430"/>
                  </a:lnTo>
                  <a:lnTo>
                    <a:pt x="2183037" y="2088878"/>
                  </a:lnTo>
                  <a:lnTo>
                    <a:pt x="2217183" y="2059168"/>
                  </a:lnTo>
                  <a:lnTo>
                    <a:pt x="2250287" y="2028330"/>
                  </a:lnTo>
                  <a:lnTo>
                    <a:pt x="2282320" y="1996395"/>
                  </a:lnTo>
                  <a:lnTo>
                    <a:pt x="2313252" y="1963392"/>
                  </a:lnTo>
                  <a:lnTo>
                    <a:pt x="2343053" y="1929350"/>
                  </a:lnTo>
                  <a:lnTo>
                    <a:pt x="2371692" y="1894300"/>
                  </a:lnTo>
                  <a:lnTo>
                    <a:pt x="2399140" y="1858272"/>
                  </a:lnTo>
                  <a:lnTo>
                    <a:pt x="2425367" y="1821296"/>
                  </a:lnTo>
                  <a:lnTo>
                    <a:pt x="2450343" y="1783401"/>
                  </a:lnTo>
                  <a:lnTo>
                    <a:pt x="2474037" y="1744617"/>
                  </a:lnTo>
                  <a:lnTo>
                    <a:pt x="2496420" y="1704975"/>
                  </a:lnTo>
                  <a:lnTo>
                    <a:pt x="2517462" y="1664504"/>
                  </a:lnTo>
                  <a:lnTo>
                    <a:pt x="2537132" y="1623234"/>
                  </a:lnTo>
                  <a:lnTo>
                    <a:pt x="2555401" y="1581195"/>
                  </a:lnTo>
                  <a:lnTo>
                    <a:pt x="2572239" y="1538417"/>
                  </a:lnTo>
                  <a:lnTo>
                    <a:pt x="2587616" y="1494930"/>
                  </a:lnTo>
                  <a:lnTo>
                    <a:pt x="2601502" y="1450764"/>
                  </a:lnTo>
                  <a:lnTo>
                    <a:pt x="2613866" y="1405948"/>
                  </a:lnTo>
                  <a:lnTo>
                    <a:pt x="2624679" y="1360513"/>
                  </a:lnTo>
                  <a:lnTo>
                    <a:pt x="2633911" y="1314489"/>
                  </a:lnTo>
                  <a:lnTo>
                    <a:pt x="2641531" y="1267905"/>
                  </a:lnTo>
                  <a:lnTo>
                    <a:pt x="2647510" y="1220791"/>
                  </a:lnTo>
                  <a:lnTo>
                    <a:pt x="2651818" y="1173177"/>
                  </a:lnTo>
                  <a:lnTo>
                    <a:pt x="2654425" y="1125093"/>
                  </a:lnTo>
                  <a:lnTo>
                    <a:pt x="2655033" y="1091408"/>
                  </a:lnTo>
                  <a:lnTo>
                    <a:pt x="2655033" y="1061731"/>
                  </a:lnTo>
                  <a:lnTo>
                    <a:pt x="2654496" y="1031951"/>
                  </a:lnTo>
                  <a:lnTo>
                    <a:pt x="2654425" y="1028046"/>
                  </a:lnTo>
                  <a:lnTo>
                    <a:pt x="2651818" y="979963"/>
                  </a:lnTo>
                  <a:lnTo>
                    <a:pt x="2647510" y="932349"/>
                  </a:lnTo>
                  <a:lnTo>
                    <a:pt x="2641531" y="885235"/>
                  </a:lnTo>
                  <a:lnTo>
                    <a:pt x="2633911" y="838651"/>
                  </a:lnTo>
                  <a:lnTo>
                    <a:pt x="2624679" y="792626"/>
                  </a:lnTo>
                  <a:lnTo>
                    <a:pt x="2613866" y="747191"/>
                  </a:lnTo>
                  <a:lnTo>
                    <a:pt x="2601502" y="702376"/>
                  </a:lnTo>
                  <a:lnTo>
                    <a:pt x="2587616" y="658210"/>
                  </a:lnTo>
                  <a:lnTo>
                    <a:pt x="2572239" y="614722"/>
                  </a:lnTo>
                  <a:lnTo>
                    <a:pt x="2555401" y="571945"/>
                  </a:lnTo>
                  <a:lnTo>
                    <a:pt x="2537132" y="529906"/>
                  </a:lnTo>
                  <a:lnTo>
                    <a:pt x="2517462" y="488636"/>
                  </a:lnTo>
                  <a:lnTo>
                    <a:pt x="2496420" y="448165"/>
                  </a:lnTo>
                  <a:lnTo>
                    <a:pt x="2474037" y="408523"/>
                  </a:lnTo>
                  <a:lnTo>
                    <a:pt x="2450343" y="369739"/>
                  </a:lnTo>
                  <a:lnTo>
                    <a:pt x="2425367" y="331844"/>
                  </a:lnTo>
                  <a:lnTo>
                    <a:pt x="2399140" y="294868"/>
                  </a:lnTo>
                  <a:lnTo>
                    <a:pt x="2371692" y="258840"/>
                  </a:lnTo>
                  <a:lnTo>
                    <a:pt x="2343053" y="223790"/>
                  </a:lnTo>
                  <a:lnTo>
                    <a:pt x="2313252" y="189748"/>
                  </a:lnTo>
                  <a:lnTo>
                    <a:pt x="2282320" y="156745"/>
                  </a:lnTo>
                  <a:lnTo>
                    <a:pt x="2250287" y="124809"/>
                  </a:lnTo>
                  <a:lnTo>
                    <a:pt x="2217183" y="93972"/>
                  </a:lnTo>
                  <a:lnTo>
                    <a:pt x="2183037" y="64262"/>
                  </a:lnTo>
                  <a:lnTo>
                    <a:pt x="2147880" y="35710"/>
                  </a:lnTo>
                  <a:lnTo>
                    <a:pt x="2111742" y="8346"/>
                  </a:lnTo>
                  <a:lnTo>
                    <a:pt x="2099903" y="0"/>
                  </a:lnTo>
                  <a:close/>
                </a:path>
              </a:pathLst>
            </a:custGeom>
            <a:solidFill>
              <a:srgbClr val="0085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41990" y="0"/>
              <a:ext cx="3960495" cy="2293620"/>
            </a:xfrm>
            <a:custGeom>
              <a:avLst/>
              <a:gdLst/>
              <a:ahLst/>
              <a:cxnLst/>
              <a:rect l="l" t="t" r="r" b="b"/>
              <a:pathLst>
                <a:path w="3960494" h="2293620">
                  <a:moveTo>
                    <a:pt x="3960067" y="0"/>
                  </a:moveTo>
                  <a:lnTo>
                    <a:pt x="548851" y="0"/>
                  </a:lnTo>
                  <a:lnTo>
                    <a:pt x="543434" y="3819"/>
                  </a:lnTo>
                  <a:lnTo>
                    <a:pt x="507295" y="31183"/>
                  </a:lnTo>
                  <a:lnTo>
                    <a:pt x="472138" y="59735"/>
                  </a:lnTo>
                  <a:lnTo>
                    <a:pt x="437992" y="89445"/>
                  </a:lnTo>
                  <a:lnTo>
                    <a:pt x="404888" y="120283"/>
                  </a:lnTo>
                  <a:lnTo>
                    <a:pt x="372855" y="152218"/>
                  </a:lnTo>
                  <a:lnTo>
                    <a:pt x="341923" y="185222"/>
                  </a:lnTo>
                  <a:lnTo>
                    <a:pt x="312122" y="219263"/>
                  </a:lnTo>
                  <a:lnTo>
                    <a:pt x="283483" y="254313"/>
                  </a:lnTo>
                  <a:lnTo>
                    <a:pt x="256035" y="290341"/>
                  </a:lnTo>
                  <a:lnTo>
                    <a:pt x="229808" y="327318"/>
                  </a:lnTo>
                  <a:lnTo>
                    <a:pt x="204832" y="365213"/>
                  </a:lnTo>
                  <a:lnTo>
                    <a:pt x="181138" y="403996"/>
                  </a:lnTo>
                  <a:lnTo>
                    <a:pt x="158755" y="443638"/>
                  </a:lnTo>
                  <a:lnTo>
                    <a:pt x="137713" y="484109"/>
                  </a:lnTo>
                  <a:lnTo>
                    <a:pt x="118043" y="525379"/>
                  </a:lnTo>
                  <a:lnTo>
                    <a:pt x="99774" y="567418"/>
                  </a:lnTo>
                  <a:lnTo>
                    <a:pt x="82936" y="610196"/>
                  </a:lnTo>
                  <a:lnTo>
                    <a:pt x="67559" y="653683"/>
                  </a:lnTo>
                  <a:lnTo>
                    <a:pt x="53673" y="697849"/>
                  </a:lnTo>
                  <a:lnTo>
                    <a:pt x="41309" y="742665"/>
                  </a:lnTo>
                  <a:lnTo>
                    <a:pt x="30496" y="788100"/>
                  </a:lnTo>
                  <a:lnTo>
                    <a:pt x="21265" y="834124"/>
                  </a:lnTo>
                  <a:lnTo>
                    <a:pt x="13644" y="880709"/>
                  </a:lnTo>
                  <a:lnTo>
                    <a:pt x="7665" y="927822"/>
                  </a:lnTo>
                  <a:lnTo>
                    <a:pt x="3357" y="975436"/>
                  </a:lnTo>
                  <a:lnTo>
                    <a:pt x="750" y="1023520"/>
                  </a:lnTo>
                  <a:lnTo>
                    <a:pt x="0" y="1065101"/>
                  </a:lnTo>
                  <a:lnTo>
                    <a:pt x="123" y="1085846"/>
                  </a:lnTo>
                  <a:lnTo>
                    <a:pt x="3357" y="1168650"/>
                  </a:lnTo>
                  <a:lnTo>
                    <a:pt x="7665" y="1216264"/>
                  </a:lnTo>
                  <a:lnTo>
                    <a:pt x="13644" y="1263378"/>
                  </a:lnTo>
                  <a:lnTo>
                    <a:pt x="21265" y="1309962"/>
                  </a:lnTo>
                  <a:lnTo>
                    <a:pt x="30496" y="1355987"/>
                  </a:lnTo>
                  <a:lnTo>
                    <a:pt x="41309" y="1401422"/>
                  </a:lnTo>
                  <a:lnTo>
                    <a:pt x="53673" y="1446237"/>
                  </a:lnTo>
                  <a:lnTo>
                    <a:pt x="67559" y="1490404"/>
                  </a:lnTo>
                  <a:lnTo>
                    <a:pt x="82936" y="1533891"/>
                  </a:lnTo>
                  <a:lnTo>
                    <a:pt x="99774" y="1576668"/>
                  </a:lnTo>
                  <a:lnTo>
                    <a:pt x="118043" y="1618707"/>
                  </a:lnTo>
                  <a:lnTo>
                    <a:pt x="137713" y="1659977"/>
                  </a:lnTo>
                  <a:lnTo>
                    <a:pt x="158755" y="1700448"/>
                  </a:lnTo>
                  <a:lnTo>
                    <a:pt x="181138" y="1740090"/>
                  </a:lnTo>
                  <a:lnTo>
                    <a:pt x="204832" y="1778874"/>
                  </a:lnTo>
                  <a:lnTo>
                    <a:pt x="229808" y="1816769"/>
                  </a:lnTo>
                  <a:lnTo>
                    <a:pt x="256035" y="1853745"/>
                  </a:lnTo>
                  <a:lnTo>
                    <a:pt x="283483" y="1889774"/>
                  </a:lnTo>
                  <a:lnTo>
                    <a:pt x="312122" y="1924823"/>
                  </a:lnTo>
                  <a:lnTo>
                    <a:pt x="341923" y="1958865"/>
                  </a:lnTo>
                  <a:lnTo>
                    <a:pt x="372855" y="1991868"/>
                  </a:lnTo>
                  <a:lnTo>
                    <a:pt x="404888" y="2023804"/>
                  </a:lnTo>
                  <a:lnTo>
                    <a:pt x="437992" y="2054641"/>
                  </a:lnTo>
                  <a:lnTo>
                    <a:pt x="472138" y="2084351"/>
                  </a:lnTo>
                  <a:lnTo>
                    <a:pt x="507295" y="2112903"/>
                  </a:lnTo>
                  <a:lnTo>
                    <a:pt x="543434" y="2140268"/>
                  </a:lnTo>
                  <a:lnTo>
                    <a:pt x="580523" y="2166414"/>
                  </a:lnTo>
                  <a:lnTo>
                    <a:pt x="618534" y="2191314"/>
                  </a:lnTo>
                  <a:lnTo>
                    <a:pt x="657437" y="2214936"/>
                  </a:lnTo>
                  <a:lnTo>
                    <a:pt x="697200" y="2237250"/>
                  </a:lnTo>
                  <a:lnTo>
                    <a:pt x="737795" y="2258228"/>
                  </a:lnTo>
                  <a:lnTo>
                    <a:pt x="779191" y="2277839"/>
                  </a:lnTo>
                  <a:lnTo>
                    <a:pt x="814578" y="2293123"/>
                  </a:lnTo>
                  <a:lnTo>
                    <a:pt x="1331475" y="2293123"/>
                  </a:lnTo>
                  <a:lnTo>
                    <a:pt x="1336319" y="2242866"/>
                  </a:lnTo>
                  <a:lnTo>
                    <a:pt x="1343056" y="2193037"/>
                  </a:lnTo>
                  <a:lnTo>
                    <a:pt x="1351634" y="2143814"/>
                  </a:lnTo>
                  <a:lnTo>
                    <a:pt x="1362017" y="2095233"/>
                  </a:lnTo>
                  <a:lnTo>
                    <a:pt x="1374167" y="2047328"/>
                  </a:lnTo>
                  <a:lnTo>
                    <a:pt x="1388048" y="2000134"/>
                  </a:lnTo>
                  <a:lnTo>
                    <a:pt x="1403622" y="1953685"/>
                  </a:lnTo>
                  <a:lnTo>
                    <a:pt x="1420852" y="1908017"/>
                  </a:lnTo>
                  <a:lnTo>
                    <a:pt x="1439700" y="1863164"/>
                  </a:lnTo>
                  <a:lnTo>
                    <a:pt x="1460130" y="1819162"/>
                  </a:lnTo>
                  <a:lnTo>
                    <a:pt x="1482105" y="1776044"/>
                  </a:lnTo>
                  <a:lnTo>
                    <a:pt x="1505588" y="1733845"/>
                  </a:lnTo>
                  <a:lnTo>
                    <a:pt x="1530193" y="1693159"/>
                  </a:lnTo>
                  <a:lnTo>
                    <a:pt x="1556201" y="1653440"/>
                  </a:lnTo>
                  <a:lnTo>
                    <a:pt x="1583579" y="1614723"/>
                  </a:lnTo>
                  <a:lnTo>
                    <a:pt x="1612291" y="1577042"/>
                  </a:lnTo>
                  <a:lnTo>
                    <a:pt x="1642304" y="1540432"/>
                  </a:lnTo>
                  <a:lnTo>
                    <a:pt x="1673584" y="1504926"/>
                  </a:lnTo>
                  <a:lnTo>
                    <a:pt x="1706096" y="1470559"/>
                  </a:lnTo>
                  <a:lnTo>
                    <a:pt x="1739806" y="1437366"/>
                  </a:lnTo>
                  <a:lnTo>
                    <a:pt x="1774681" y="1405381"/>
                  </a:lnTo>
                  <a:lnTo>
                    <a:pt x="1810685" y="1374637"/>
                  </a:lnTo>
                  <a:lnTo>
                    <a:pt x="1847785" y="1345170"/>
                  </a:lnTo>
                  <a:lnTo>
                    <a:pt x="1885946" y="1317013"/>
                  </a:lnTo>
                  <a:lnTo>
                    <a:pt x="1925135" y="1290201"/>
                  </a:lnTo>
                  <a:lnTo>
                    <a:pt x="1965317" y="1264769"/>
                  </a:lnTo>
                  <a:lnTo>
                    <a:pt x="2006458" y="1240750"/>
                  </a:lnTo>
                  <a:lnTo>
                    <a:pt x="2048524" y="1218178"/>
                  </a:lnTo>
                  <a:lnTo>
                    <a:pt x="2091481" y="1197089"/>
                  </a:lnTo>
                  <a:lnTo>
                    <a:pt x="2135294" y="1177516"/>
                  </a:lnTo>
                  <a:lnTo>
                    <a:pt x="2179930" y="1159494"/>
                  </a:lnTo>
                  <a:lnTo>
                    <a:pt x="2225353" y="1143057"/>
                  </a:lnTo>
                  <a:lnTo>
                    <a:pt x="2271531" y="1128239"/>
                  </a:lnTo>
                  <a:lnTo>
                    <a:pt x="2318429" y="1115075"/>
                  </a:lnTo>
                  <a:lnTo>
                    <a:pt x="2366012" y="1103598"/>
                  </a:lnTo>
                  <a:lnTo>
                    <a:pt x="2414247" y="1093844"/>
                  </a:lnTo>
                  <a:lnTo>
                    <a:pt x="2463099" y="1085846"/>
                  </a:lnTo>
                  <a:lnTo>
                    <a:pt x="2512534" y="1079640"/>
                  </a:lnTo>
                  <a:lnTo>
                    <a:pt x="2561392" y="1075357"/>
                  </a:lnTo>
                  <a:lnTo>
                    <a:pt x="2752079" y="1075357"/>
                  </a:lnTo>
                  <a:lnTo>
                    <a:pt x="2799838" y="1071062"/>
                  </a:lnTo>
                  <a:lnTo>
                    <a:pt x="2847097" y="1065101"/>
                  </a:lnTo>
                  <a:lnTo>
                    <a:pt x="2893824" y="1057504"/>
                  </a:lnTo>
                  <a:lnTo>
                    <a:pt x="2939989" y="1048300"/>
                  </a:lnTo>
                  <a:lnTo>
                    <a:pt x="2985563" y="1037520"/>
                  </a:lnTo>
                  <a:lnTo>
                    <a:pt x="3030516" y="1025194"/>
                  </a:lnTo>
                  <a:lnTo>
                    <a:pt x="3074818" y="1011351"/>
                  </a:lnTo>
                  <a:lnTo>
                    <a:pt x="3118438" y="996021"/>
                  </a:lnTo>
                  <a:lnTo>
                    <a:pt x="3161347" y="979235"/>
                  </a:lnTo>
                  <a:lnTo>
                    <a:pt x="3203514" y="961022"/>
                  </a:lnTo>
                  <a:lnTo>
                    <a:pt x="3244911" y="941411"/>
                  </a:lnTo>
                  <a:lnTo>
                    <a:pt x="3285506" y="920434"/>
                  </a:lnTo>
                  <a:lnTo>
                    <a:pt x="3325269" y="898120"/>
                  </a:lnTo>
                  <a:lnTo>
                    <a:pt x="3364171" y="874498"/>
                  </a:lnTo>
                  <a:lnTo>
                    <a:pt x="3402182" y="849599"/>
                  </a:lnTo>
                  <a:lnTo>
                    <a:pt x="3439272" y="823452"/>
                  </a:lnTo>
                  <a:lnTo>
                    <a:pt x="3475411" y="796088"/>
                  </a:lnTo>
                  <a:lnTo>
                    <a:pt x="3510568" y="767536"/>
                  </a:lnTo>
                  <a:lnTo>
                    <a:pt x="3544713" y="737827"/>
                  </a:lnTo>
                  <a:lnTo>
                    <a:pt x="3577818" y="706989"/>
                  </a:lnTo>
                  <a:lnTo>
                    <a:pt x="3609851" y="675054"/>
                  </a:lnTo>
                  <a:lnTo>
                    <a:pt x="3640783" y="642051"/>
                  </a:lnTo>
                  <a:lnTo>
                    <a:pt x="3670584" y="608009"/>
                  </a:lnTo>
                  <a:lnTo>
                    <a:pt x="3699223" y="572959"/>
                  </a:lnTo>
                  <a:lnTo>
                    <a:pt x="3726671" y="536931"/>
                  </a:lnTo>
                  <a:lnTo>
                    <a:pt x="3752898" y="499955"/>
                  </a:lnTo>
                  <a:lnTo>
                    <a:pt x="3777873" y="462060"/>
                  </a:lnTo>
                  <a:lnTo>
                    <a:pt x="3801568" y="423276"/>
                  </a:lnTo>
                  <a:lnTo>
                    <a:pt x="3823951" y="383634"/>
                  </a:lnTo>
                  <a:lnTo>
                    <a:pt x="3844992" y="343163"/>
                  </a:lnTo>
                  <a:lnTo>
                    <a:pt x="3864663" y="301893"/>
                  </a:lnTo>
                  <a:lnTo>
                    <a:pt x="3882932" y="259854"/>
                  </a:lnTo>
                  <a:lnTo>
                    <a:pt x="3899770" y="217076"/>
                  </a:lnTo>
                  <a:lnTo>
                    <a:pt x="3915147" y="173589"/>
                  </a:lnTo>
                  <a:lnTo>
                    <a:pt x="3929032" y="129423"/>
                  </a:lnTo>
                  <a:lnTo>
                    <a:pt x="3941396" y="84607"/>
                  </a:lnTo>
                  <a:lnTo>
                    <a:pt x="3952209" y="39171"/>
                  </a:lnTo>
                  <a:lnTo>
                    <a:pt x="3960067" y="0"/>
                  </a:lnTo>
                  <a:close/>
                </a:path>
                <a:path w="3960494" h="2293620">
                  <a:moveTo>
                    <a:pt x="2752079" y="1075357"/>
                  </a:moveTo>
                  <a:lnTo>
                    <a:pt x="2564087" y="1075357"/>
                  </a:lnTo>
                  <a:lnTo>
                    <a:pt x="2585541" y="1076708"/>
                  </a:lnTo>
                  <a:lnTo>
                    <a:pt x="2611088" y="1077955"/>
                  </a:lnTo>
                  <a:lnTo>
                    <a:pt x="2612427" y="1077955"/>
                  </a:lnTo>
                  <a:lnTo>
                    <a:pt x="2631853" y="1078568"/>
                  </a:lnTo>
                  <a:lnTo>
                    <a:pt x="2655176" y="1078828"/>
                  </a:lnTo>
                  <a:lnTo>
                    <a:pt x="2703848" y="1077955"/>
                  </a:lnTo>
                  <a:lnTo>
                    <a:pt x="2752079" y="1075357"/>
                  </a:lnTo>
                  <a:close/>
                </a:path>
              </a:pathLst>
            </a:custGeom>
            <a:solidFill>
              <a:srgbClr val="0052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991134" y="0"/>
              <a:ext cx="1112520" cy="1076960"/>
            </a:xfrm>
            <a:custGeom>
              <a:avLst/>
              <a:gdLst/>
              <a:ahLst/>
              <a:cxnLst/>
              <a:rect l="l" t="t" r="r" b="b"/>
              <a:pathLst>
                <a:path w="1112519" h="1076960">
                  <a:moveTo>
                    <a:pt x="1112081" y="0"/>
                  </a:moveTo>
                  <a:lnTo>
                    <a:pt x="0" y="0"/>
                  </a:lnTo>
                  <a:lnTo>
                    <a:pt x="11024" y="7739"/>
                  </a:lnTo>
                  <a:lnTo>
                    <a:pt x="48619" y="36166"/>
                  </a:lnTo>
                  <a:lnTo>
                    <a:pt x="85154" y="65876"/>
                  </a:lnTo>
                  <a:lnTo>
                    <a:pt x="120595" y="96834"/>
                  </a:lnTo>
                  <a:lnTo>
                    <a:pt x="154908" y="129008"/>
                  </a:lnTo>
                  <a:lnTo>
                    <a:pt x="188060" y="162363"/>
                  </a:lnTo>
                  <a:lnTo>
                    <a:pt x="220016" y="196867"/>
                  </a:lnTo>
                  <a:lnTo>
                    <a:pt x="250744" y="232486"/>
                  </a:lnTo>
                  <a:lnTo>
                    <a:pt x="280208" y="269186"/>
                  </a:lnTo>
                  <a:lnTo>
                    <a:pt x="308376" y="306934"/>
                  </a:lnTo>
                  <a:lnTo>
                    <a:pt x="335213" y="345697"/>
                  </a:lnTo>
                  <a:lnTo>
                    <a:pt x="360685" y="385441"/>
                  </a:lnTo>
                  <a:lnTo>
                    <a:pt x="384759" y="426132"/>
                  </a:lnTo>
                  <a:lnTo>
                    <a:pt x="407401" y="467737"/>
                  </a:lnTo>
                  <a:lnTo>
                    <a:pt x="428578" y="510223"/>
                  </a:lnTo>
                  <a:lnTo>
                    <a:pt x="448254" y="553557"/>
                  </a:lnTo>
                  <a:lnTo>
                    <a:pt x="466397" y="597704"/>
                  </a:lnTo>
                  <a:lnTo>
                    <a:pt x="482973" y="642631"/>
                  </a:lnTo>
                  <a:lnTo>
                    <a:pt x="497947" y="688305"/>
                  </a:lnTo>
                  <a:lnTo>
                    <a:pt x="511286" y="734692"/>
                  </a:lnTo>
                  <a:lnTo>
                    <a:pt x="522957" y="781759"/>
                  </a:lnTo>
                  <a:lnTo>
                    <a:pt x="532925" y="829472"/>
                  </a:lnTo>
                  <a:lnTo>
                    <a:pt x="541156" y="877799"/>
                  </a:lnTo>
                  <a:lnTo>
                    <a:pt x="547617" y="926705"/>
                  </a:lnTo>
                  <a:lnTo>
                    <a:pt x="552274" y="976157"/>
                  </a:lnTo>
                  <a:lnTo>
                    <a:pt x="555093" y="1026121"/>
                  </a:lnTo>
                  <a:lnTo>
                    <a:pt x="556040" y="1076565"/>
                  </a:lnTo>
                  <a:lnTo>
                    <a:pt x="556987" y="1026121"/>
                  </a:lnTo>
                  <a:lnTo>
                    <a:pt x="559806" y="976157"/>
                  </a:lnTo>
                  <a:lnTo>
                    <a:pt x="564463" y="926705"/>
                  </a:lnTo>
                  <a:lnTo>
                    <a:pt x="570924" y="877799"/>
                  </a:lnTo>
                  <a:lnTo>
                    <a:pt x="579155" y="829472"/>
                  </a:lnTo>
                  <a:lnTo>
                    <a:pt x="589123" y="781759"/>
                  </a:lnTo>
                  <a:lnTo>
                    <a:pt x="600794" y="734692"/>
                  </a:lnTo>
                  <a:lnTo>
                    <a:pt x="614133" y="688305"/>
                  </a:lnTo>
                  <a:lnTo>
                    <a:pt x="629108" y="642631"/>
                  </a:lnTo>
                  <a:lnTo>
                    <a:pt x="645683" y="597704"/>
                  </a:lnTo>
                  <a:lnTo>
                    <a:pt x="663826" y="553557"/>
                  </a:lnTo>
                  <a:lnTo>
                    <a:pt x="683503" y="510223"/>
                  </a:lnTo>
                  <a:lnTo>
                    <a:pt x="704679" y="467737"/>
                  </a:lnTo>
                  <a:lnTo>
                    <a:pt x="727321" y="426132"/>
                  </a:lnTo>
                  <a:lnTo>
                    <a:pt x="751395" y="385441"/>
                  </a:lnTo>
                  <a:lnTo>
                    <a:pt x="776868" y="345697"/>
                  </a:lnTo>
                  <a:lnTo>
                    <a:pt x="803705" y="306934"/>
                  </a:lnTo>
                  <a:lnTo>
                    <a:pt x="831872" y="269186"/>
                  </a:lnTo>
                  <a:lnTo>
                    <a:pt x="861336" y="232486"/>
                  </a:lnTo>
                  <a:lnTo>
                    <a:pt x="892064" y="196867"/>
                  </a:lnTo>
                  <a:lnTo>
                    <a:pt x="924020" y="162363"/>
                  </a:lnTo>
                  <a:lnTo>
                    <a:pt x="957172" y="129008"/>
                  </a:lnTo>
                  <a:lnTo>
                    <a:pt x="991485" y="96834"/>
                  </a:lnTo>
                  <a:lnTo>
                    <a:pt x="1026926" y="65876"/>
                  </a:lnTo>
                  <a:lnTo>
                    <a:pt x="1063461" y="36166"/>
                  </a:lnTo>
                  <a:lnTo>
                    <a:pt x="1101056" y="7739"/>
                  </a:lnTo>
                  <a:lnTo>
                    <a:pt x="1112081" y="0"/>
                  </a:lnTo>
                  <a:close/>
                </a:path>
              </a:pathLst>
            </a:custGeom>
            <a:solidFill>
              <a:srgbClr val="0A8A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C70F031-436C-62EA-9615-9FDCF4D879C9}"/>
              </a:ext>
            </a:extLst>
          </p:cNvPr>
          <p:cNvSpPr txBox="1"/>
          <p:nvPr/>
        </p:nvSpPr>
        <p:spPr>
          <a:xfrm>
            <a:off x="1195960" y="2781581"/>
            <a:ext cx="160568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5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healthcare for your experience if you don’t have Medicare</a:t>
            </a:r>
          </a:p>
          <a:p>
            <a:endParaRPr lang="en-US" sz="4000" b="1" dirty="0">
              <a:solidFill>
                <a:srgbClr val="0085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now access free healthcare in public hospitals and health services in Queensland if you don’t have Medicare and need help because of a domestic and family violence and/or sexual assault experience.</a:t>
            </a:r>
          </a:p>
          <a:p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type of healthcare that’s related to your experience is free in any Queensland public hospital and health service.</a:t>
            </a:r>
          </a:p>
          <a:p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ask for an interpreter for free. You can tell the healthcare worker if there is an interpreter you do or do not want to </a:t>
            </a:r>
            <a:r>
              <a:rPr lang="en-A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</a:t>
            </a: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You can also ask for a phone interpreter from outside of Queensland.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77777A-9567-9BF1-22A8-B0E1698B44A7}"/>
              </a:ext>
            </a:extLst>
          </p:cNvPr>
          <p:cNvSpPr txBox="1"/>
          <p:nvPr/>
        </p:nvSpPr>
        <p:spPr>
          <a:xfrm>
            <a:off x="1195960" y="592563"/>
            <a:ext cx="9864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 to know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2293620"/>
            <a:chOff x="0" y="0"/>
            <a:chExt cx="20104100" cy="22936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0104099" cy="229312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019900" y="1065263"/>
              <a:ext cx="1664335" cy="1228090"/>
            </a:xfrm>
            <a:custGeom>
              <a:avLst/>
              <a:gdLst/>
              <a:ahLst/>
              <a:cxnLst/>
              <a:rect l="l" t="t" r="r" b="b"/>
              <a:pathLst>
                <a:path w="1664334" h="1228089">
                  <a:moveTo>
                    <a:pt x="832087" y="0"/>
                  </a:moveTo>
                  <a:lnTo>
                    <a:pt x="831140" y="50443"/>
                  </a:lnTo>
                  <a:lnTo>
                    <a:pt x="828321" y="100407"/>
                  </a:lnTo>
                  <a:lnTo>
                    <a:pt x="823664" y="149859"/>
                  </a:lnTo>
                  <a:lnTo>
                    <a:pt x="817203" y="198765"/>
                  </a:lnTo>
                  <a:lnTo>
                    <a:pt x="808972" y="247092"/>
                  </a:lnTo>
                  <a:lnTo>
                    <a:pt x="799004" y="294805"/>
                  </a:lnTo>
                  <a:lnTo>
                    <a:pt x="787334" y="341872"/>
                  </a:lnTo>
                  <a:lnTo>
                    <a:pt x="773994" y="388259"/>
                  </a:lnTo>
                  <a:lnTo>
                    <a:pt x="759020" y="433933"/>
                  </a:lnTo>
                  <a:lnTo>
                    <a:pt x="742444" y="478861"/>
                  </a:lnTo>
                  <a:lnTo>
                    <a:pt x="724301" y="523007"/>
                  </a:lnTo>
                  <a:lnTo>
                    <a:pt x="704625" y="566341"/>
                  </a:lnTo>
                  <a:lnTo>
                    <a:pt x="683449" y="608827"/>
                  </a:lnTo>
                  <a:lnTo>
                    <a:pt x="660806" y="650432"/>
                  </a:lnTo>
                  <a:lnTo>
                    <a:pt x="636732" y="691123"/>
                  </a:lnTo>
                  <a:lnTo>
                    <a:pt x="611260" y="730867"/>
                  </a:lnTo>
                  <a:lnTo>
                    <a:pt x="584423" y="769630"/>
                  </a:lnTo>
                  <a:lnTo>
                    <a:pt x="556255" y="807378"/>
                  </a:lnTo>
                  <a:lnTo>
                    <a:pt x="526791" y="844078"/>
                  </a:lnTo>
                  <a:lnTo>
                    <a:pt x="496064" y="879697"/>
                  </a:lnTo>
                  <a:lnTo>
                    <a:pt x="464107" y="914201"/>
                  </a:lnTo>
                  <a:lnTo>
                    <a:pt x="430955" y="947556"/>
                  </a:lnTo>
                  <a:lnTo>
                    <a:pt x="396642" y="979730"/>
                  </a:lnTo>
                  <a:lnTo>
                    <a:pt x="361201" y="1010688"/>
                  </a:lnTo>
                  <a:lnTo>
                    <a:pt x="324666" y="1040398"/>
                  </a:lnTo>
                  <a:lnTo>
                    <a:pt x="287071" y="1068825"/>
                  </a:lnTo>
                  <a:lnTo>
                    <a:pt x="248450" y="1095937"/>
                  </a:lnTo>
                  <a:lnTo>
                    <a:pt x="208837" y="1121700"/>
                  </a:lnTo>
                  <a:lnTo>
                    <a:pt x="168265" y="1146080"/>
                  </a:lnTo>
                  <a:lnTo>
                    <a:pt x="125935" y="1169488"/>
                  </a:lnTo>
                  <a:lnTo>
                    <a:pt x="82683" y="1191395"/>
                  </a:lnTo>
                  <a:lnTo>
                    <a:pt x="38544" y="1211762"/>
                  </a:lnTo>
                  <a:lnTo>
                    <a:pt x="0" y="1227860"/>
                  </a:lnTo>
                  <a:lnTo>
                    <a:pt x="1664175" y="1227860"/>
                  </a:lnTo>
                  <a:lnTo>
                    <a:pt x="1625631" y="1211762"/>
                  </a:lnTo>
                  <a:lnTo>
                    <a:pt x="1581492" y="1191395"/>
                  </a:lnTo>
                  <a:lnTo>
                    <a:pt x="1538240" y="1169488"/>
                  </a:lnTo>
                  <a:lnTo>
                    <a:pt x="1495910" y="1146080"/>
                  </a:lnTo>
                  <a:lnTo>
                    <a:pt x="1455338" y="1121700"/>
                  </a:lnTo>
                  <a:lnTo>
                    <a:pt x="1415724" y="1095937"/>
                  </a:lnTo>
                  <a:lnTo>
                    <a:pt x="1377103" y="1068825"/>
                  </a:lnTo>
                  <a:lnTo>
                    <a:pt x="1339508" y="1040398"/>
                  </a:lnTo>
                  <a:lnTo>
                    <a:pt x="1302974" y="1010688"/>
                  </a:lnTo>
                  <a:lnTo>
                    <a:pt x="1267533" y="979730"/>
                  </a:lnTo>
                  <a:lnTo>
                    <a:pt x="1233219" y="947556"/>
                  </a:lnTo>
                  <a:lnTo>
                    <a:pt x="1200067" y="914201"/>
                  </a:lnTo>
                  <a:lnTo>
                    <a:pt x="1168111" y="879697"/>
                  </a:lnTo>
                  <a:lnTo>
                    <a:pt x="1137384" y="844078"/>
                  </a:lnTo>
                  <a:lnTo>
                    <a:pt x="1107919" y="807378"/>
                  </a:lnTo>
                  <a:lnTo>
                    <a:pt x="1079752" y="769630"/>
                  </a:lnTo>
                  <a:lnTo>
                    <a:pt x="1052915" y="730867"/>
                  </a:lnTo>
                  <a:lnTo>
                    <a:pt x="1027442" y="691123"/>
                  </a:lnTo>
                  <a:lnTo>
                    <a:pt x="1003368" y="650432"/>
                  </a:lnTo>
                  <a:lnTo>
                    <a:pt x="980726" y="608827"/>
                  </a:lnTo>
                  <a:lnTo>
                    <a:pt x="959550" y="566341"/>
                  </a:lnTo>
                  <a:lnTo>
                    <a:pt x="939873" y="523007"/>
                  </a:lnTo>
                  <a:lnTo>
                    <a:pt x="921730" y="478861"/>
                  </a:lnTo>
                  <a:lnTo>
                    <a:pt x="905155" y="433933"/>
                  </a:lnTo>
                  <a:lnTo>
                    <a:pt x="890180" y="388259"/>
                  </a:lnTo>
                  <a:lnTo>
                    <a:pt x="876841" y="341872"/>
                  </a:lnTo>
                  <a:lnTo>
                    <a:pt x="865170" y="294805"/>
                  </a:lnTo>
                  <a:lnTo>
                    <a:pt x="855203" y="247092"/>
                  </a:lnTo>
                  <a:lnTo>
                    <a:pt x="846971" y="198765"/>
                  </a:lnTo>
                  <a:lnTo>
                    <a:pt x="840510" y="149859"/>
                  </a:lnTo>
                  <a:lnTo>
                    <a:pt x="835853" y="100407"/>
                  </a:lnTo>
                  <a:lnTo>
                    <a:pt x="833034" y="50443"/>
                  </a:lnTo>
                  <a:lnTo>
                    <a:pt x="832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871582" y="1072043"/>
              <a:ext cx="2647315" cy="1221105"/>
            </a:xfrm>
            <a:custGeom>
              <a:avLst/>
              <a:gdLst/>
              <a:ahLst/>
              <a:cxnLst/>
              <a:rect l="l" t="t" r="r" b="b"/>
              <a:pathLst>
                <a:path w="2647315" h="1221105">
                  <a:moveTo>
                    <a:pt x="1323638" y="0"/>
                  </a:moveTo>
                  <a:lnTo>
                    <a:pt x="1274965" y="872"/>
                  </a:lnTo>
                  <a:lnTo>
                    <a:pt x="1226734" y="3471"/>
                  </a:lnTo>
                  <a:lnTo>
                    <a:pt x="1178975" y="7766"/>
                  </a:lnTo>
                  <a:lnTo>
                    <a:pt x="1131717" y="13727"/>
                  </a:lnTo>
                  <a:lnTo>
                    <a:pt x="1084990" y="21325"/>
                  </a:lnTo>
                  <a:lnTo>
                    <a:pt x="1038824" y="30528"/>
                  </a:lnTo>
                  <a:lnTo>
                    <a:pt x="993250" y="41308"/>
                  </a:lnTo>
                  <a:lnTo>
                    <a:pt x="948297" y="53635"/>
                  </a:lnTo>
                  <a:lnTo>
                    <a:pt x="903995" y="67478"/>
                  </a:lnTo>
                  <a:lnTo>
                    <a:pt x="860375" y="82808"/>
                  </a:lnTo>
                  <a:lnTo>
                    <a:pt x="817466" y="99594"/>
                  </a:lnTo>
                  <a:lnTo>
                    <a:pt x="775299" y="117808"/>
                  </a:lnTo>
                  <a:lnTo>
                    <a:pt x="733903" y="137418"/>
                  </a:lnTo>
                  <a:lnTo>
                    <a:pt x="693308" y="158396"/>
                  </a:lnTo>
                  <a:lnTo>
                    <a:pt x="653544" y="180711"/>
                  </a:lnTo>
                  <a:lnTo>
                    <a:pt x="614642" y="204333"/>
                  </a:lnTo>
                  <a:lnTo>
                    <a:pt x="576631" y="229232"/>
                  </a:lnTo>
                  <a:lnTo>
                    <a:pt x="539541" y="255379"/>
                  </a:lnTo>
                  <a:lnTo>
                    <a:pt x="503403" y="282743"/>
                  </a:lnTo>
                  <a:lnTo>
                    <a:pt x="468246" y="311295"/>
                  </a:lnTo>
                  <a:lnTo>
                    <a:pt x="434100" y="341005"/>
                  </a:lnTo>
                  <a:lnTo>
                    <a:pt x="400995" y="371843"/>
                  </a:lnTo>
                  <a:lnTo>
                    <a:pt x="368962" y="403778"/>
                  </a:lnTo>
                  <a:lnTo>
                    <a:pt x="338030" y="436781"/>
                  </a:lnTo>
                  <a:lnTo>
                    <a:pt x="308230" y="470823"/>
                  </a:lnTo>
                  <a:lnTo>
                    <a:pt x="279590" y="505873"/>
                  </a:lnTo>
                  <a:lnTo>
                    <a:pt x="252142" y="541901"/>
                  </a:lnTo>
                  <a:lnTo>
                    <a:pt x="225915" y="578877"/>
                  </a:lnTo>
                  <a:lnTo>
                    <a:pt x="200940" y="616772"/>
                  </a:lnTo>
                  <a:lnTo>
                    <a:pt x="177246" y="655556"/>
                  </a:lnTo>
                  <a:lnTo>
                    <a:pt x="154863" y="695198"/>
                  </a:lnTo>
                  <a:lnTo>
                    <a:pt x="133821" y="735669"/>
                  </a:lnTo>
                  <a:lnTo>
                    <a:pt x="114150" y="776939"/>
                  </a:lnTo>
                  <a:lnTo>
                    <a:pt x="95881" y="818978"/>
                  </a:lnTo>
                  <a:lnTo>
                    <a:pt x="79043" y="861756"/>
                  </a:lnTo>
                  <a:lnTo>
                    <a:pt x="63666" y="905243"/>
                  </a:lnTo>
                  <a:lnTo>
                    <a:pt x="49781" y="949409"/>
                  </a:lnTo>
                  <a:lnTo>
                    <a:pt x="37417" y="994225"/>
                  </a:lnTo>
                  <a:lnTo>
                    <a:pt x="26604" y="1039660"/>
                  </a:lnTo>
                  <a:lnTo>
                    <a:pt x="17372" y="1085684"/>
                  </a:lnTo>
                  <a:lnTo>
                    <a:pt x="9752" y="1132268"/>
                  </a:lnTo>
                  <a:lnTo>
                    <a:pt x="3772" y="1179382"/>
                  </a:lnTo>
                  <a:lnTo>
                    <a:pt x="0" y="1221080"/>
                  </a:lnTo>
                  <a:lnTo>
                    <a:pt x="2647276" y="1221080"/>
                  </a:lnTo>
                  <a:lnTo>
                    <a:pt x="2643503" y="1179382"/>
                  </a:lnTo>
                  <a:lnTo>
                    <a:pt x="2637524" y="1132268"/>
                  </a:lnTo>
                  <a:lnTo>
                    <a:pt x="2629903" y="1085684"/>
                  </a:lnTo>
                  <a:lnTo>
                    <a:pt x="2620672" y="1039660"/>
                  </a:lnTo>
                  <a:lnTo>
                    <a:pt x="2609859" y="994225"/>
                  </a:lnTo>
                  <a:lnTo>
                    <a:pt x="2597494" y="949409"/>
                  </a:lnTo>
                  <a:lnTo>
                    <a:pt x="2583609" y="905243"/>
                  </a:lnTo>
                  <a:lnTo>
                    <a:pt x="2568232" y="861756"/>
                  </a:lnTo>
                  <a:lnTo>
                    <a:pt x="2551394" y="818978"/>
                  </a:lnTo>
                  <a:lnTo>
                    <a:pt x="2533125" y="776939"/>
                  </a:lnTo>
                  <a:lnTo>
                    <a:pt x="2513454" y="735669"/>
                  </a:lnTo>
                  <a:lnTo>
                    <a:pt x="2492413" y="695198"/>
                  </a:lnTo>
                  <a:lnTo>
                    <a:pt x="2470030" y="655556"/>
                  </a:lnTo>
                  <a:lnTo>
                    <a:pt x="2446335" y="616772"/>
                  </a:lnTo>
                  <a:lnTo>
                    <a:pt x="2421360" y="578877"/>
                  </a:lnTo>
                  <a:lnTo>
                    <a:pt x="2395133" y="541901"/>
                  </a:lnTo>
                  <a:lnTo>
                    <a:pt x="2367685" y="505873"/>
                  </a:lnTo>
                  <a:lnTo>
                    <a:pt x="2339046" y="470823"/>
                  </a:lnTo>
                  <a:lnTo>
                    <a:pt x="2309245" y="436781"/>
                  </a:lnTo>
                  <a:lnTo>
                    <a:pt x="2278313" y="403778"/>
                  </a:lnTo>
                  <a:lnTo>
                    <a:pt x="2246280" y="371843"/>
                  </a:lnTo>
                  <a:lnTo>
                    <a:pt x="2213175" y="341005"/>
                  </a:lnTo>
                  <a:lnTo>
                    <a:pt x="2179030" y="311295"/>
                  </a:lnTo>
                  <a:lnTo>
                    <a:pt x="2143873" y="282743"/>
                  </a:lnTo>
                  <a:lnTo>
                    <a:pt x="2107734" y="255379"/>
                  </a:lnTo>
                  <a:lnTo>
                    <a:pt x="2070645" y="229232"/>
                  </a:lnTo>
                  <a:lnTo>
                    <a:pt x="2032634" y="204333"/>
                  </a:lnTo>
                  <a:lnTo>
                    <a:pt x="1993731" y="180711"/>
                  </a:lnTo>
                  <a:lnTo>
                    <a:pt x="1953968" y="158396"/>
                  </a:lnTo>
                  <a:lnTo>
                    <a:pt x="1913373" y="137418"/>
                  </a:lnTo>
                  <a:lnTo>
                    <a:pt x="1871976" y="117808"/>
                  </a:lnTo>
                  <a:lnTo>
                    <a:pt x="1829809" y="99594"/>
                  </a:lnTo>
                  <a:lnTo>
                    <a:pt x="1786900" y="82808"/>
                  </a:lnTo>
                  <a:lnTo>
                    <a:pt x="1743280" y="67478"/>
                  </a:lnTo>
                  <a:lnTo>
                    <a:pt x="1698978" y="53635"/>
                  </a:lnTo>
                  <a:lnTo>
                    <a:pt x="1654025" y="41308"/>
                  </a:lnTo>
                  <a:lnTo>
                    <a:pt x="1608451" y="30528"/>
                  </a:lnTo>
                  <a:lnTo>
                    <a:pt x="1562286" y="21325"/>
                  </a:lnTo>
                  <a:lnTo>
                    <a:pt x="1515559" y="13727"/>
                  </a:lnTo>
                  <a:lnTo>
                    <a:pt x="1468300" y="7766"/>
                  </a:lnTo>
                  <a:lnTo>
                    <a:pt x="1420541" y="3471"/>
                  </a:lnTo>
                  <a:lnTo>
                    <a:pt x="1372310" y="872"/>
                  </a:lnTo>
                  <a:lnTo>
                    <a:pt x="1323638" y="0"/>
                  </a:lnTo>
                  <a:close/>
                </a:path>
              </a:pathLst>
            </a:custGeom>
            <a:solidFill>
              <a:srgbClr val="7AC2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5957" y="0"/>
              <a:ext cx="2655570" cy="2293620"/>
            </a:xfrm>
            <a:custGeom>
              <a:avLst/>
              <a:gdLst/>
              <a:ahLst/>
              <a:cxnLst/>
              <a:rect l="l" t="t" r="r" b="b"/>
              <a:pathLst>
                <a:path w="2655569" h="2293620">
                  <a:moveTo>
                    <a:pt x="2099903" y="0"/>
                  </a:moveTo>
                  <a:lnTo>
                    <a:pt x="1304377" y="0"/>
                  </a:lnTo>
                  <a:lnTo>
                    <a:pt x="1303541" y="4799"/>
                  </a:lnTo>
                  <a:lnTo>
                    <a:pt x="1293158" y="53380"/>
                  </a:lnTo>
                  <a:lnTo>
                    <a:pt x="1281008" y="101285"/>
                  </a:lnTo>
                  <a:lnTo>
                    <a:pt x="1267127" y="148479"/>
                  </a:lnTo>
                  <a:lnTo>
                    <a:pt x="1251553" y="194928"/>
                  </a:lnTo>
                  <a:lnTo>
                    <a:pt x="1234324" y="240596"/>
                  </a:lnTo>
                  <a:lnTo>
                    <a:pt x="1215475" y="285449"/>
                  </a:lnTo>
                  <a:lnTo>
                    <a:pt x="1195045" y="329451"/>
                  </a:lnTo>
                  <a:lnTo>
                    <a:pt x="1173070" y="372569"/>
                  </a:lnTo>
                  <a:lnTo>
                    <a:pt x="1149588" y="414768"/>
                  </a:lnTo>
                  <a:lnTo>
                    <a:pt x="1125133" y="455216"/>
                  </a:lnTo>
                  <a:lnTo>
                    <a:pt x="1099291" y="494708"/>
                  </a:lnTo>
                  <a:lnTo>
                    <a:pt x="1072096" y="533211"/>
                  </a:lnTo>
                  <a:lnTo>
                    <a:pt x="1043582" y="570691"/>
                  </a:lnTo>
                  <a:lnTo>
                    <a:pt x="1013781" y="607115"/>
                  </a:lnTo>
                  <a:lnTo>
                    <a:pt x="982728" y="642447"/>
                  </a:lnTo>
                  <a:lnTo>
                    <a:pt x="950456" y="676656"/>
                  </a:lnTo>
                  <a:lnTo>
                    <a:pt x="916998" y="709707"/>
                  </a:lnTo>
                  <a:lnTo>
                    <a:pt x="882388" y="741566"/>
                  </a:lnTo>
                  <a:lnTo>
                    <a:pt x="846661" y="772200"/>
                  </a:lnTo>
                  <a:lnTo>
                    <a:pt x="809848" y="801575"/>
                  </a:lnTo>
                  <a:lnTo>
                    <a:pt x="771984" y="829656"/>
                  </a:lnTo>
                  <a:lnTo>
                    <a:pt x="733103" y="856412"/>
                  </a:lnTo>
                  <a:lnTo>
                    <a:pt x="693237" y="881807"/>
                  </a:lnTo>
                  <a:lnTo>
                    <a:pt x="652422" y="905808"/>
                  </a:lnTo>
                  <a:lnTo>
                    <a:pt x="610689" y="928381"/>
                  </a:lnTo>
                  <a:lnTo>
                    <a:pt x="568073" y="949493"/>
                  </a:lnTo>
                  <a:lnTo>
                    <a:pt x="524607" y="969110"/>
                  </a:lnTo>
                  <a:lnTo>
                    <a:pt x="480325" y="987198"/>
                  </a:lnTo>
                  <a:lnTo>
                    <a:pt x="435260" y="1003723"/>
                  </a:lnTo>
                  <a:lnTo>
                    <a:pt x="389447" y="1018652"/>
                  </a:lnTo>
                  <a:lnTo>
                    <a:pt x="342918" y="1031951"/>
                  </a:lnTo>
                  <a:lnTo>
                    <a:pt x="295707" y="1043587"/>
                  </a:lnTo>
                  <a:lnTo>
                    <a:pt x="247847" y="1053524"/>
                  </a:lnTo>
                  <a:lnTo>
                    <a:pt x="199373" y="1061731"/>
                  </a:lnTo>
                  <a:lnTo>
                    <a:pt x="150317" y="1068172"/>
                  </a:lnTo>
                  <a:lnTo>
                    <a:pt x="100714" y="1072815"/>
                  </a:lnTo>
                  <a:lnTo>
                    <a:pt x="50597" y="1075626"/>
                  </a:lnTo>
                  <a:lnTo>
                    <a:pt x="0" y="1076570"/>
                  </a:lnTo>
                  <a:lnTo>
                    <a:pt x="50597" y="1077514"/>
                  </a:lnTo>
                  <a:lnTo>
                    <a:pt x="100714" y="1080324"/>
                  </a:lnTo>
                  <a:lnTo>
                    <a:pt x="150317" y="1084967"/>
                  </a:lnTo>
                  <a:lnTo>
                    <a:pt x="199373" y="1091408"/>
                  </a:lnTo>
                  <a:lnTo>
                    <a:pt x="247847" y="1099615"/>
                  </a:lnTo>
                  <a:lnTo>
                    <a:pt x="295707" y="1109552"/>
                  </a:lnTo>
                  <a:lnTo>
                    <a:pt x="342918" y="1121187"/>
                  </a:lnTo>
                  <a:lnTo>
                    <a:pt x="389447" y="1134485"/>
                  </a:lnTo>
                  <a:lnTo>
                    <a:pt x="435260" y="1149414"/>
                  </a:lnTo>
                  <a:lnTo>
                    <a:pt x="480325" y="1165939"/>
                  </a:lnTo>
                  <a:lnTo>
                    <a:pt x="524607" y="1184027"/>
                  </a:lnTo>
                  <a:lnTo>
                    <a:pt x="568073" y="1203643"/>
                  </a:lnTo>
                  <a:lnTo>
                    <a:pt x="610689" y="1224755"/>
                  </a:lnTo>
                  <a:lnTo>
                    <a:pt x="652422" y="1247328"/>
                  </a:lnTo>
                  <a:lnTo>
                    <a:pt x="693237" y="1271329"/>
                  </a:lnTo>
                  <a:lnTo>
                    <a:pt x="733103" y="1296724"/>
                  </a:lnTo>
                  <a:lnTo>
                    <a:pt x="771984" y="1323479"/>
                  </a:lnTo>
                  <a:lnTo>
                    <a:pt x="809848" y="1351561"/>
                  </a:lnTo>
                  <a:lnTo>
                    <a:pt x="846661" y="1380935"/>
                  </a:lnTo>
                  <a:lnTo>
                    <a:pt x="882388" y="1411569"/>
                  </a:lnTo>
                  <a:lnTo>
                    <a:pt x="916998" y="1443428"/>
                  </a:lnTo>
                  <a:lnTo>
                    <a:pt x="950456" y="1476479"/>
                  </a:lnTo>
                  <a:lnTo>
                    <a:pt x="982728" y="1510688"/>
                  </a:lnTo>
                  <a:lnTo>
                    <a:pt x="1013781" y="1546021"/>
                  </a:lnTo>
                  <a:lnTo>
                    <a:pt x="1043582" y="1582445"/>
                  </a:lnTo>
                  <a:lnTo>
                    <a:pt x="1072096" y="1619926"/>
                  </a:lnTo>
                  <a:lnTo>
                    <a:pt x="1099291" y="1658430"/>
                  </a:lnTo>
                  <a:lnTo>
                    <a:pt x="1125133" y="1697923"/>
                  </a:lnTo>
                  <a:lnTo>
                    <a:pt x="1149588" y="1738372"/>
                  </a:lnTo>
                  <a:lnTo>
                    <a:pt x="1173070" y="1780570"/>
                  </a:lnTo>
                  <a:lnTo>
                    <a:pt x="1195045" y="1823688"/>
                  </a:lnTo>
                  <a:lnTo>
                    <a:pt x="1215475" y="1867691"/>
                  </a:lnTo>
                  <a:lnTo>
                    <a:pt x="1234324" y="1912544"/>
                  </a:lnTo>
                  <a:lnTo>
                    <a:pt x="1251553" y="1958212"/>
                  </a:lnTo>
                  <a:lnTo>
                    <a:pt x="1267127" y="2004660"/>
                  </a:lnTo>
                  <a:lnTo>
                    <a:pt x="1281008" y="2051854"/>
                  </a:lnTo>
                  <a:lnTo>
                    <a:pt x="1293158" y="2099759"/>
                  </a:lnTo>
                  <a:lnTo>
                    <a:pt x="1303541" y="2148341"/>
                  </a:lnTo>
                  <a:lnTo>
                    <a:pt x="1312119" y="2197563"/>
                  </a:lnTo>
                  <a:lnTo>
                    <a:pt x="1318856" y="2247393"/>
                  </a:lnTo>
                  <a:lnTo>
                    <a:pt x="1323264" y="2293123"/>
                  </a:lnTo>
                  <a:lnTo>
                    <a:pt x="1851076" y="2293123"/>
                  </a:lnTo>
                  <a:lnTo>
                    <a:pt x="1917380" y="2262755"/>
                  </a:lnTo>
                  <a:lnTo>
                    <a:pt x="1957975" y="2241777"/>
                  </a:lnTo>
                  <a:lnTo>
                    <a:pt x="1997739" y="2219462"/>
                  </a:lnTo>
                  <a:lnTo>
                    <a:pt x="2036641" y="2195840"/>
                  </a:lnTo>
                  <a:lnTo>
                    <a:pt x="2074652" y="2170941"/>
                  </a:lnTo>
                  <a:lnTo>
                    <a:pt x="2111742" y="2144794"/>
                  </a:lnTo>
                  <a:lnTo>
                    <a:pt x="2147880" y="2117430"/>
                  </a:lnTo>
                  <a:lnTo>
                    <a:pt x="2183037" y="2088878"/>
                  </a:lnTo>
                  <a:lnTo>
                    <a:pt x="2217183" y="2059168"/>
                  </a:lnTo>
                  <a:lnTo>
                    <a:pt x="2250287" y="2028330"/>
                  </a:lnTo>
                  <a:lnTo>
                    <a:pt x="2282320" y="1996395"/>
                  </a:lnTo>
                  <a:lnTo>
                    <a:pt x="2313252" y="1963392"/>
                  </a:lnTo>
                  <a:lnTo>
                    <a:pt x="2343053" y="1929350"/>
                  </a:lnTo>
                  <a:lnTo>
                    <a:pt x="2371692" y="1894300"/>
                  </a:lnTo>
                  <a:lnTo>
                    <a:pt x="2399140" y="1858272"/>
                  </a:lnTo>
                  <a:lnTo>
                    <a:pt x="2425367" y="1821296"/>
                  </a:lnTo>
                  <a:lnTo>
                    <a:pt x="2450343" y="1783401"/>
                  </a:lnTo>
                  <a:lnTo>
                    <a:pt x="2474037" y="1744617"/>
                  </a:lnTo>
                  <a:lnTo>
                    <a:pt x="2496420" y="1704975"/>
                  </a:lnTo>
                  <a:lnTo>
                    <a:pt x="2517462" y="1664504"/>
                  </a:lnTo>
                  <a:lnTo>
                    <a:pt x="2537132" y="1623234"/>
                  </a:lnTo>
                  <a:lnTo>
                    <a:pt x="2555401" y="1581195"/>
                  </a:lnTo>
                  <a:lnTo>
                    <a:pt x="2572239" y="1538417"/>
                  </a:lnTo>
                  <a:lnTo>
                    <a:pt x="2587616" y="1494930"/>
                  </a:lnTo>
                  <a:lnTo>
                    <a:pt x="2601502" y="1450764"/>
                  </a:lnTo>
                  <a:lnTo>
                    <a:pt x="2613866" y="1405948"/>
                  </a:lnTo>
                  <a:lnTo>
                    <a:pt x="2624679" y="1360513"/>
                  </a:lnTo>
                  <a:lnTo>
                    <a:pt x="2633911" y="1314489"/>
                  </a:lnTo>
                  <a:lnTo>
                    <a:pt x="2641531" y="1267905"/>
                  </a:lnTo>
                  <a:lnTo>
                    <a:pt x="2647510" y="1220791"/>
                  </a:lnTo>
                  <a:lnTo>
                    <a:pt x="2651818" y="1173177"/>
                  </a:lnTo>
                  <a:lnTo>
                    <a:pt x="2654425" y="1125093"/>
                  </a:lnTo>
                  <a:lnTo>
                    <a:pt x="2655033" y="1091408"/>
                  </a:lnTo>
                  <a:lnTo>
                    <a:pt x="2655033" y="1061731"/>
                  </a:lnTo>
                  <a:lnTo>
                    <a:pt x="2654496" y="1031951"/>
                  </a:lnTo>
                  <a:lnTo>
                    <a:pt x="2654425" y="1028046"/>
                  </a:lnTo>
                  <a:lnTo>
                    <a:pt x="2651818" y="979963"/>
                  </a:lnTo>
                  <a:lnTo>
                    <a:pt x="2647510" y="932349"/>
                  </a:lnTo>
                  <a:lnTo>
                    <a:pt x="2641531" y="885235"/>
                  </a:lnTo>
                  <a:lnTo>
                    <a:pt x="2633911" y="838651"/>
                  </a:lnTo>
                  <a:lnTo>
                    <a:pt x="2624679" y="792626"/>
                  </a:lnTo>
                  <a:lnTo>
                    <a:pt x="2613866" y="747191"/>
                  </a:lnTo>
                  <a:lnTo>
                    <a:pt x="2601502" y="702376"/>
                  </a:lnTo>
                  <a:lnTo>
                    <a:pt x="2587616" y="658210"/>
                  </a:lnTo>
                  <a:lnTo>
                    <a:pt x="2572239" y="614722"/>
                  </a:lnTo>
                  <a:lnTo>
                    <a:pt x="2555401" y="571945"/>
                  </a:lnTo>
                  <a:lnTo>
                    <a:pt x="2537132" y="529906"/>
                  </a:lnTo>
                  <a:lnTo>
                    <a:pt x="2517462" y="488636"/>
                  </a:lnTo>
                  <a:lnTo>
                    <a:pt x="2496420" y="448165"/>
                  </a:lnTo>
                  <a:lnTo>
                    <a:pt x="2474037" y="408523"/>
                  </a:lnTo>
                  <a:lnTo>
                    <a:pt x="2450343" y="369739"/>
                  </a:lnTo>
                  <a:lnTo>
                    <a:pt x="2425367" y="331844"/>
                  </a:lnTo>
                  <a:lnTo>
                    <a:pt x="2399140" y="294868"/>
                  </a:lnTo>
                  <a:lnTo>
                    <a:pt x="2371692" y="258840"/>
                  </a:lnTo>
                  <a:lnTo>
                    <a:pt x="2343053" y="223790"/>
                  </a:lnTo>
                  <a:lnTo>
                    <a:pt x="2313252" y="189748"/>
                  </a:lnTo>
                  <a:lnTo>
                    <a:pt x="2282320" y="156745"/>
                  </a:lnTo>
                  <a:lnTo>
                    <a:pt x="2250287" y="124809"/>
                  </a:lnTo>
                  <a:lnTo>
                    <a:pt x="2217183" y="93972"/>
                  </a:lnTo>
                  <a:lnTo>
                    <a:pt x="2183037" y="64262"/>
                  </a:lnTo>
                  <a:lnTo>
                    <a:pt x="2147880" y="35710"/>
                  </a:lnTo>
                  <a:lnTo>
                    <a:pt x="2111742" y="8346"/>
                  </a:lnTo>
                  <a:lnTo>
                    <a:pt x="2099903" y="0"/>
                  </a:lnTo>
                  <a:close/>
                </a:path>
              </a:pathLst>
            </a:custGeom>
            <a:solidFill>
              <a:srgbClr val="0085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41990" y="0"/>
              <a:ext cx="3960495" cy="2293620"/>
            </a:xfrm>
            <a:custGeom>
              <a:avLst/>
              <a:gdLst/>
              <a:ahLst/>
              <a:cxnLst/>
              <a:rect l="l" t="t" r="r" b="b"/>
              <a:pathLst>
                <a:path w="3960494" h="2293620">
                  <a:moveTo>
                    <a:pt x="3960067" y="0"/>
                  </a:moveTo>
                  <a:lnTo>
                    <a:pt x="548851" y="0"/>
                  </a:lnTo>
                  <a:lnTo>
                    <a:pt x="543434" y="3819"/>
                  </a:lnTo>
                  <a:lnTo>
                    <a:pt x="507295" y="31183"/>
                  </a:lnTo>
                  <a:lnTo>
                    <a:pt x="472138" y="59735"/>
                  </a:lnTo>
                  <a:lnTo>
                    <a:pt x="437992" y="89445"/>
                  </a:lnTo>
                  <a:lnTo>
                    <a:pt x="404888" y="120283"/>
                  </a:lnTo>
                  <a:lnTo>
                    <a:pt x="372855" y="152218"/>
                  </a:lnTo>
                  <a:lnTo>
                    <a:pt x="341923" y="185222"/>
                  </a:lnTo>
                  <a:lnTo>
                    <a:pt x="312122" y="219263"/>
                  </a:lnTo>
                  <a:lnTo>
                    <a:pt x="283483" y="254313"/>
                  </a:lnTo>
                  <a:lnTo>
                    <a:pt x="256035" y="290341"/>
                  </a:lnTo>
                  <a:lnTo>
                    <a:pt x="229808" y="327318"/>
                  </a:lnTo>
                  <a:lnTo>
                    <a:pt x="204832" y="365213"/>
                  </a:lnTo>
                  <a:lnTo>
                    <a:pt x="181138" y="403996"/>
                  </a:lnTo>
                  <a:lnTo>
                    <a:pt x="158755" y="443638"/>
                  </a:lnTo>
                  <a:lnTo>
                    <a:pt x="137713" y="484109"/>
                  </a:lnTo>
                  <a:lnTo>
                    <a:pt x="118043" y="525379"/>
                  </a:lnTo>
                  <a:lnTo>
                    <a:pt x="99774" y="567418"/>
                  </a:lnTo>
                  <a:lnTo>
                    <a:pt x="82936" y="610196"/>
                  </a:lnTo>
                  <a:lnTo>
                    <a:pt x="67559" y="653683"/>
                  </a:lnTo>
                  <a:lnTo>
                    <a:pt x="53673" y="697849"/>
                  </a:lnTo>
                  <a:lnTo>
                    <a:pt x="41309" y="742665"/>
                  </a:lnTo>
                  <a:lnTo>
                    <a:pt x="30496" y="788100"/>
                  </a:lnTo>
                  <a:lnTo>
                    <a:pt x="21265" y="834124"/>
                  </a:lnTo>
                  <a:lnTo>
                    <a:pt x="13644" y="880709"/>
                  </a:lnTo>
                  <a:lnTo>
                    <a:pt x="7665" y="927822"/>
                  </a:lnTo>
                  <a:lnTo>
                    <a:pt x="3357" y="975436"/>
                  </a:lnTo>
                  <a:lnTo>
                    <a:pt x="750" y="1023520"/>
                  </a:lnTo>
                  <a:lnTo>
                    <a:pt x="0" y="1065101"/>
                  </a:lnTo>
                  <a:lnTo>
                    <a:pt x="123" y="1085846"/>
                  </a:lnTo>
                  <a:lnTo>
                    <a:pt x="3357" y="1168650"/>
                  </a:lnTo>
                  <a:lnTo>
                    <a:pt x="7665" y="1216264"/>
                  </a:lnTo>
                  <a:lnTo>
                    <a:pt x="13644" y="1263378"/>
                  </a:lnTo>
                  <a:lnTo>
                    <a:pt x="21265" y="1309962"/>
                  </a:lnTo>
                  <a:lnTo>
                    <a:pt x="30496" y="1355987"/>
                  </a:lnTo>
                  <a:lnTo>
                    <a:pt x="41309" y="1401422"/>
                  </a:lnTo>
                  <a:lnTo>
                    <a:pt x="53673" y="1446237"/>
                  </a:lnTo>
                  <a:lnTo>
                    <a:pt x="67559" y="1490404"/>
                  </a:lnTo>
                  <a:lnTo>
                    <a:pt x="82936" y="1533891"/>
                  </a:lnTo>
                  <a:lnTo>
                    <a:pt x="99774" y="1576668"/>
                  </a:lnTo>
                  <a:lnTo>
                    <a:pt x="118043" y="1618707"/>
                  </a:lnTo>
                  <a:lnTo>
                    <a:pt x="137713" y="1659977"/>
                  </a:lnTo>
                  <a:lnTo>
                    <a:pt x="158755" y="1700448"/>
                  </a:lnTo>
                  <a:lnTo>
                    <a:pt x="181138" y="1740090"/>
                  </a:lnTo>
                  <a:lnTo>
                    <a:pt x="204832" y="1778874"/>
                  </a:lnTo>
                  <a:lnTo>
                    <a:pt x="229808" y="1816769"/>
                  </a:lnTo>
                  <a:lnTo>
                    <a:pt x="256035" y="1853745"/>
                  </a:lnTo>
                  <a:lnTo>
                    <a:pt x="283483" y="1889774"/>
                  </a:lnTo>
                  <a:lnTo>
                    <a:pt x="312122" y="1924823"/>
                  </a:lnTo>
                  <a:lnTo>
                    <a:pt x="341923" y="1958865"/>
                  </a:lnTo>
                  <a:lnTo>
                    <a:pt x="372855" y="1991868"/>
                  </a:lnTo>
                  <a:lnTo>
                    <a:pt x="404888" y="2023804"/>
                  </a:lnTo>
                  <a:lnTo>
                    <a:pt x="437992" y="2054641"/>
                  </a:lnTo>
                  <a:lnTo>
                    <a:pt x="472138" y="2084351"/>
                  </a:lnTo>
                  <a:lnTo>
                    <a:pt x="507295" y="2112903"/>
                  </a:lnTo>
                  <a:lnTo>
                    <a:pt x="543434" y="2140268"/>
                  </a:lnTo>
                  <a:lnTo>
                    <a:pt x="580523" y="2166414"/>
                  </a:lnTo>
                  <a:lnTo>
                    <a:pt x="618534" y="2191314"/>
                  </a:lnTo>
                  <a:lnTo>
                    <a:pt x="657437" y="2214936"/>
                  </a:lnTo>
                  <a:lnTo>
                    <a:pt x="697200" y="2237250"/>
                  </a:lnTo>
                  <a:lnTo>
                    <a:pt x="737795" y="2258228"/>
                  </a:lnTo>
                  <a:lnTo>
                    <a:pt x="779191" y="2277839"/>
                  </a:lnTo>
                  <a:lnTo>
                    <a:pt x="814578" y="2293123"/>
                  </a:lnTo>
                  <a:lnTo>
                    <a:pt x="1331475" y="2293123"/>
                  </a:lnTo>
                  <a:lnTo>
                    <a:pt x="1336319" y="2242866"/>
                  </a:lnTo>
                  <a:lnTo>
                    <a:pt x="1343056" y="2193037"/>
                  </a:lnTo>
                  <a:lnTo>
                    <a:pt x="1351634" y="2143814"/>
                  </a:lnTo>
                  <a:lnTo>
                    <a:pt x="1362017" y="2095233"/>
                  </a:lnTo>
                  <a:lnTo>
                    <a:pt x="1374167" y="2047328"/>
                  </a:lnTo>
                  <a:lnTo>
                    <a:pt x="1388048" y="2000134"/>
                  </a:lnTo>
                  <a:lnTo>
                    <a:pt x="1403622" y="1953685"/>
                  </a:lnTo>
                  <a:lnTo>
                    <a:pt x="1420852" y="1908017"/>
                  </a:lnTo>
                  <a:lnTo>
                    <a:pt x="1439700" y="1863164"/>
                  </a:lnTo>
                  <a:lnTo>
                    <a:pt x="1460130" y="1819162"/>
                  </a:lnTo>
                  <a:lnTo>
                    <a:pt x="1482105" y="1776044"/>
                  </a:lnTo>
                  <a:lnTo>
                    <a:pt x="1505588" y="1733845"/>
                  </a:lnTo>
                  <a:lnTo>
                    <a:pt x="1530193" y="1693159"/>
                  </a:lnTo>
                  <a:lnTo>
                    <a:pt x="1556201" y="1653440"/>
                  </a:lnTo>
                  <a:lnTo>
                    <a:pt x="1583579" y="1614723"/>
                  </a:lnTo>
                  <a:lnTo>
                    <a:pt x="1612291" y="1577042"/>
                  </a:lnTo>
                  <a:lnTo>
                    <a:pt x="1642304" y="1540432"/>
                  </a:lnTo>
                  <a:lnTo>
                    <a:pt x="1673584" y="1504926"/>
                  </a:lnTo>
                  <a:lnTo>
                    <a:pt x="1706096" y="1470559"/>
                  </a:lnTo>
                  <a:lnTo>
                    <a:pt x="1739806" y="1437366"/>
                  </a:lnTo>
                  <a:lnTo>
                    <a:pt x="1774681" y="1405381"/>
                  </a:lnTo>
                  <a:lnTo>
                    <a:pt x="1810685" y="1374637"/>
                  </a:lnTo>
                  <a:lnTo>
                    <a:pt x="1847785" y="1345170"/>
                  </a:lnTo>
                  <a:lnTo>
                    <a:pt x="1885946" y="1317013"/>
                  </a:lnTo>
                  <a:lnTo>
                    <a:pt x="1925135" y="1290201"/>
                  </a:lnTo>
                  <a:lnTo>
                    <a:pt x="1965317" y="1264769"/>
                  </a:lnTo>
                  <a:lnTo>
                    <a:pt x="2006458" y="1240750"/>
                  </a:lnTo>
                  <a:lnTo>
                    <a:pt x="2048524" y="1218178"/>
                  </a:lnTo>
                  <a:lnTo>
                    <a:pt x="2091481" y="1197089"/>
                  </a:lnTo>
                  <a:lnTo>
                    <a:pt x="2135294" y="1177516"/>
                  </a:lnTo>
                  <a:lnTo>
                    <a:pt x="2179930" y="1159494"/>
                  </a:lnTo>
                  <a:lnTo>
                    <a:pt x="2225353" y="1143057"/>
                  </a:lnTo>
                  <a:lnTo>
                    <a:pt x="2271531" y="1128239"/>
                  </a:lnTo>
                  <a:lnTo>
                    <a:pt x="2318429" y="1115075"/>
                  </a:lnTo>
                  <a:lnTo>
                    <a:pt x="2366012" y="1103598"/>
                  </a:lnTo>
                  <a:lnTo>
                    <a:pt x="2414247" y="1093844"/>
                  </a:lnTo>
                  <a:lnTo>
                    <a:pt x="2463099" y="1085846"/>
                  </a:lnTo>
                  <a:lnTo>
                    <a:pt x="2512534" y="1079640"/>
                  </a:lnTo>
                  <a:lnTo>
                    <a:pt x="2561392" y="1075357"/>
                  </a:lnTo>
                  <a:lnTo>
                    <a:pt x="2752079" y="1075357"/>
                  </a:lnTo>
                  <a:lnTo>
                    <a:pt x="2799838" y="1071062"/>
                  </a:lnTo>
                  <a:lnTo>
                    <a:pt x="2847097" y="1065101"/>
                  </a:lnTo>
                  <a:lnTo>
                    <a:pt x="2893824" y="1057504"/>
                  </a:lnTo>
                  <a:lnTo>
                    <a:pt x="2939989" y="1048300"/>
                  </a:lnTo>
                  <a:lnTo>
                    <a:pt x="2985563" y="1037520"/>
                  </a:lnTo>
                  <a:lnTo>
                    <a:pt x="3030516" y="1025194"/>
                  </a:lnTo>
                  <a:lnTo>
                    <a:pt x="3074818" y="1011351"/>
                  </a:lnTo>
                  <a:lnTo>
                    <a:pt x="3118438" y="996021"/>
                  </a:lnTo>
                  <a:lnTo>
                    <a:pt x="3161347" y="979235"/>
                  </a:lnTo>
                  <a:lnTo>
                    <a:pt x="3203514" y="961022"/>
                  </a:lnTo>
                  <a:lnTo>
                    <a:pt x="3244911" y="941411"/>
                  </a:lnTo>
                  <a:lnTo>
                    <a:pt x="3285506" y="920434"/>
                  </a:lnTo>
                  <a:lnTo>
                    <a:pt x="3325269" y="898120"/>
                  </a:lnTo>
                  <a:lnTo>
                    <a:pt x="3364171" y="874498"/>
                  </a:lnTo>
                  <a:lnTo>
                    <a:pt x="3402182" y="849599"/>
                  </a:lnTo>
                  <a:lnTo>
                    <a:pt x="3439272" y="823452"/>
                  </a:lnTo>
                  <a:lnTo>
                    <a:pt x="3475411" y="796088"/>
                  </a:lnTo>
                  <a:lnTo>
                    <a:pt x="3510568" y="767536"/>
                  </a:lnTo>
                  <a:lnTo>
                    <a:pt x="3544713" y="737827"/>
                  </a:lnTo>
                  <a:lnTo>
                    <a:pt x="3577818" y="706989"/>
                  </a:lnTo>
                  <a:lnTo>
                    <a:pt x="3609851" y="675054"/>
                  </a:lnTo>
                  <a:lnTo>
                    <a:pt x="3640783" y="642051"/>
                  </a:lnTo>
                  <a:lnTo>
                    <a:pt x="3670584" y="608009"/>
                  </a:lnTo>
                  <a:lnTo>
                    <a:pt x="3699223" y="572959"/>
                  </a:lnTo>
                  <a:lnTo>
                    <a:pt x="3726671" y="536931"/>
                  </a:lnTo>
                  <a:lnTo>
                    <a:pt x="3752898" y="499955"/>
                  </a:lnTo>
                  <a:lnTo>
                    <a:pt x="3777873" y="462060"/>
                  </a:lnTo>
                  <a:lnTo>
                    <a:pt x="3801568" y="423276"/>
                  </a:lnTo>
                  <a:lnTo>
                    <a:pt x="3823951" y="383634"/>
                  </a:lnTo>
                  <a:lnTo>
                    <a:pt x="3844992" y="343163"/>
                  </a:lnTo>
                  <a:lnTo>
                    <a:pt x="3864663" y="301893"/>
                  </a:lnTo>
                  <a:lnTo>
                    <a:pt x="3882932" y="259854"/>
                  </a:lnTo>
                  <a:lnTo>
                    <a:pt x="3899770" y="217076"/>
                  </a:lnTo>
                  <a:lnTo>
                    <a:pt x="3915147" y="173589"/>
                  </a:lnTo>
                  <a:lnTo>
                    <a:pt x="3929032" y="129423"/>
                  </a:lnTo>
                  <a:lnTo>
                    <a:pt x="3941396" y="84607"/>
                  </a:lnTo>
                  <a:lnTo>
                    <a:pt x="3952209" y="39171"/>
                  </a:lnTo>
                  <a:lnTo>
                    <a:pt x="3960067" y="0"/>
                  </a:lnTo>
                  <a:close/>
                </a:path>
                <a:path w="3960494" h="2293620">
                  <a:moveTo>
                    <a:pt x="2752079" y="1075357"/>
                  </a:moveTo>
                  <a:lnTo>
                    <a:pt x="2564087" y="1075357"/>
                  </a:lnTo>
                  <a:lnTo>
                    <a:pt x="2585541" y="1076708"/>
                  </a:lnTo>
                  <a:lnTo>
                    <a:pt x="2611088" y="1077955"/>
                  </a:lnTo>
                  <a:lnTo>
                    <a:pt x="2612427" y="1077955"/>
                  </a:lnTo>
                  <a:lnTo>
                    <a:pt x="2631853" y="1078568"/>
                  </a:lnTo>
                  <a:lnTo>
                    <a:pt x="2655176" y="1078828"/>
                  </a:lnTo>
                  <a:lnTo>
                    <a:pt x="2703848" y="1077955"/>
                  </a:lnTo>
                  <a:lnTo>
                    <a:pt x="2752079" y="1075357"/>
                  </a:lnTo>
                  <a:close/>
                </a:path>
              </a:pathLst>
            </a:custGeom>
            <a:solidFill>
              <a:srgbClr val="0052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991134" y="0"/>
              <a:ext cx="1112520" cy="1076960"/>
            </a:xfrm>
            <a:custGeom>
              <a:avLst/>
              <a:gdLst/>
              <a:ahLst/>
              <a:cxnLst/>
              <a:rect l="l" t="t" r="r" b="b"/>
              <a:pathLst>
                <a:path w="1112519" h="1076960">
                  <a:moveTo>
                    <a:pt x="1112081" y="0"/>
                  </a:moveTo>
                  <a:lnTo>
                    <a:pt x="0" y="0"/>
                  </a:lnTo>
                  <a:lnTo>
                    <a:pt x="11024" y="7739"/>
                  </a:lnTo>
                  <a:lnTo>
                    <a:pt x="48619" y="36166"/>
                  </a:lnTo>
                  <a:lnTo>
                    <a:pt x="85154" y="65876"/>
                  </a:lnTo>
                  <a:lnTo>
                    <a:pt x="120595" y="96834"/>
                  </a:lnTo>
                  <a:lnTo>
                    <a:pt x="154908" y="129008"/>
                  </a:lnTo>
                  <a:lnTo>
                    <a:pt x="188060" y="162363"/>
                  </a:lnTo>
                  <a:lnTo>
                    <a:pt x="220016" y="196867"/>
                  </a:lnTo>
                  <a:lnTo>
                    <a:pt x="250744" y="232486"/>
                  </a:lnTo>
                  <a:lnTo>
                    <a:pt x="280208" y="269186"/>
                  </a:lnTo>
                  <a:lnTo>
                    <a:pt x="308376" y="306934"/>
                  </a:lnTo>
                  <a:lnTo>
                    <a:pt x="335213" y="345697"/>
                  </a:lnTo>
                  <a:lnTo>
                    <a:pt x="360685" y="385441"/>
                  </a:lnTo>
                  <a:lnTo>
                    <a:pt x="384759" y="426132"/>
                  </a:lnTo>
                  <a:lnTo>
                    <a:pt x="407401" y="467737"/>
                  </a:lnTo>
                  <a:lnTo>
                    <a:pt x="428578" y="510223"/>
                  </a:lnTo>
                  <a:lnTo>
                    <a:pt x="448254" y="553557"/>
                  </a:lnTo>
                  <a:lnTo>
                    <a:pt x="466397" y="597704"/>
                  </a:lnTo>
                  <a:lnTo>
                    <a:pt x="482973" y="642631"/>
                  </a:lnTo>
                  <a:lnTo>
                    <a:pt x="497947" y="688305"/>
                  </a:lnTo>
                  <a:lnTo>
                    <a:pt x="511286" y="734692"/>
                  </a:lnTo>
                  <a:lnTo>
                    <a:pt x="522957" y="781759"/>
                  </a:lnTo>
                  <a:lnTo>
                    <a:pt x="532925" y="829472"/>
                  </a:lnTo>
                  <a:lnTo>
                    <a:pt x="541156" y="877799"/>
                  </a:lnTo>
                  <a:lnTo>
                    <a:pt x="547617" y="926705"/>
                  </a:lnTo>
                  <a:lnTo>
                    <a:pt x="552274" y="976157"/>
                  </a:lnTo>
                  <a:lnTo>
                    <a:pt x="555093" y="1026121"/>
                  </a:lnTo>
                  <a:lnTo>
                    <a:pt x="556040" y="1076565"/>
                  </a:lnTo>
                  <a:lnTo>
                    <a:pt x="556987" y="1026121"/>
                  </a:lnTo>
                  <a:lnTo>
                    <a:pt x="559806" y="976157"/>
                  </a:lnTo>
                  <a:lnTo>
                    <a:pt x="564463" y="926705"/>
                  </a:lnTo>
                  <a:lnTo>
                    <a:pt x="570924" y="877799"/>
                  </a:lnTo>
                  <a:lnTo>
                    <a:pt x="579155" y="829472"/>
                  </a:lnTo>
                  <a:lnTo>
                    <a:pt x="589123" y="781759"/>
                  </a:lnTo>
                  <a:lnTo>
                    <a:pt x="600794" y="734692"/>
                  </a:lnTo>
                  <a:lnTo>
                    <a:pt x="614133" y="688305"/>
                  </a:lnTo>
                  <a:lnTo>
                    <a:pt x="629108" y="642631"/>
                  </a:lnTo>
                  <a:lnTo>
                    <a:pt x="645683" y="597704"/>
                  </a:lnTo>
                  <a:lnTo>
                    <a:pt x="663826" y="553557"/>
                  </a:lnTo>
                  <a:lnTo>
                    <a:pt x="683503" y="510223"/>
                  </a:lnTo>
                  <a:lnTo>
                    <a:pt x="704679" y="467737"/>
                  </a:lnTo>
                  <a:lnTo>
                    <a:pt x="727321" y="426132"/>
                  </a:lnTo>
                  <a:lnTo>
                    <a:pt x="751395" y="385441"/>
                  </a:lnTo>
                  <a:lnTo>
                    <a:pt x="776868" y="345697"/>
                  </a:lnTo>
                  <a:lnTo>
                    <a:pt x="803705" y="306934"/>
                  </a:lnTo>
                  <a:lnTo>
                    <a:pt x="831872" y="269186"/>
                  </a:lnTo>
                  <a:lnTo>
                    <a:pt x="861336" y="232486"/>
                  </a:lnTo>
                  <a:lnTo>
                    <a:pt x="892064" y="196867"/>
                  </a:lnTo>
                  <a:lnTo>
                    <a:pt x="924020" y="162363"/>
                  </a:lnTo>
                  <a:lnTo>
                    <a:pt x="957172" y="129008"/>
                  </a:lnTo>
                  <a:lnTo>
                    <a:pt x="991485" y="96834"/>
                  </a:lnTo>
                  <a:lnTo>
                    <a:pt x="1026926" y="65876"/>
                  </a:lnTo>
                  <a:lnTo>
                    <a:pt x="1063461" y="36166"/>
                  </a:lnTo>
                  <a:lnTo>
                    <a:pt x="1101056" y="7739"/>
                  </a:lnTo>
                  <a:lnTo>
                    <a:pt x="1112081" y="0"/>
                  </a:lnTo>
                  <a:close/>
                </a:path>
              </a:pathLst>
            </a:custGeom>
            <a:solidFill>
              <a:srgbClr val="0A8A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D3691B1-7613-92E9-4C6D-EF1F9011E074}"/>
              </a:ext>
            </a:extLst>
          </p:cNvPr>
          <p:cNvSpPr txBox="1"/>
          <p:nvPr/>
        </p:nvSpPr>
        <p:spPr>
          <a:xfrm>
            <a:off x="1195960" y="592563"/>
            <a:ext cx="109624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 to know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170A27-CCE6-6320-8F67-E0C01CF9D079}"/>
              </a:ext>
            </a:extLst>
          </p:cNvPr>
          <p:cNvSpPr txBox="1"/>
          <p:nvPr/>
        </p:nvSpPr>
        <p:spPr>
          <a:xfrm>
            <a:off x="1195960" y="2781581"/>
            <a:ext cx="160568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5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domestic and family violence?</a:t>
            </a:r>
          </a:p>
          <a:p>
            <a:endParaRPr lang="en-US" sz="4000" b="1" dirty="0">
              <a:solidFill>
                <a:srgbClr val="0085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and family violence is when someone in a relationship with you uses violence, threats or abuse to control you. </a:t>
            </a:r>
          </a:p>
          <a:p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person can be someone you are in an intimate or romantic relationship with, an ex-partner, or someone else in your family. It could also be someone you live with who uses violence or abuse to control you, such as an informal carer (like a family member or friend that provides care to you). </a:t>
            </a:r>
          </a:p>
          <a:p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and family violence can cause you to feel afraid and unsafe. It does not always involve physical violence. </a:t>
            </a:r>
          </a:p>
        </p:txBody>
      </p:sp>
    </p:spTree>
    <p:extLst>
      <p:ext uri="{BB962C8B-B14F-4D97-AF65-F5344CB8AC3E}">
        <p14:creationId xmlns:p14="http://schemas.microsoft.com/office/powerpoint/2010/main" val="148400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2293620"/>
            <a:chOff x="0" y="0"/>
            <a:chExt cx="20104100" cy="22936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0104099" cy="229312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019900" y="1065263"/>
              <a:ext cx="1664335" cy="1228090"/>
            </a:xfrm>
            <a:custGeom>
              <a:avLst/>
              <a:gdLst/>
              <a:ahLst/>
              <a:cxnLst/>
              <a:rect l="l" t="t" r="r" b="b"/>
              <a:pathLst>
                <a:path w="1664334" h="1228089">
                  <a:moveTo>
                    <a:pt x="832087" y="0"/>
                  </a:moveTo>
                  <a:lnTo>
                    <a:pt x="831140" y="50443"/>
                  </a:lnTo>
                  <a:lnTo>
                    <a:pt x="828321" y="100407"/>
                  </a:lnTo>
                  <a:lnTo>
                    <a:pt x="823664" y="149859"/>
                  </a:lnTo>
                  <a:lnTo>
                    <a:pt x="817203" y="198765"/>
                  </a:lnTo>
                  <a:lnTo>
                    <a:pt x="808972" y="247092"/>
                  </a:lnTo>
                  <a:lnTo>
                    <a:pt x="799004" y="294805"/>
                  </a:lnTo>
                  <a:lnTo>
                    <a:pt x="787334" y="341872"/>
                  </a:lnTo>
                  <a:lnTo>
                    <a:pt x="773994" y="388259"/>
                  </a:lnTo>
                  <a:lnTo>
                    <a:pt x="759020" y="433933"/>
                  </a:lnTo>
                  <a:lnTo>
                    <a:pt x="742444" y="478861"/>
                  </a:lnTo>
                  <a:lnTo>
                    <a:pt x="724301" y="523007"/>
                  </a:lnTo>
                  <a:lnTo>
                    <a:pt x="704625" y="566341"/>
                  </a:lnTo>
                  <a:lnTo>
                    <a:pt x="683449" y="608827"/>
                  </a:lnTo>
                  <a:lnTo>
                    <a:pt x="660806" y="650432"/>
                  </a:lnTo>
                  <a:lnTo>
                    <a:pt x="636732" y="691123"/>
                  </a:lnTo>
                  <a:lnTo>
                    <a:pt x="611260" y="730867"/>
                  </a:lnTo>
                  <a:lnTo>
                    <a:pt x="584423" y="769630"/>
                  </a:lnTo>
                  <a:lnTo>
                    <a:pt x="556255" y="807378"/>
                  </a:lnTo>
                  <a:lnTo>
                    <a:pt x="526791" y="844078"/>
                  </a:lnTo>
                  <a:lnTo>
                    <a:pt x="496064" y="879697"/>
                  </a:lnTo>
                  <a:lnTo>
                    <a:pt x="464107" y="914201"/>
                  </a:lnTo>
                  <a:lnTo>
                    <a:pt x="430955" y="947556"/>
                  </a:lnTo>
                  <a:lnTo>
                    <a:pt x="396642" y="979730"/>
                  </a:lnTo>
                  <a:lnTo>
                    <a:pt x="361201" y="1010688"/>
                  </a:lnTo>
                  <a:lnTo>
                    <a:pt x="324666" y="1040398"/>
                  </a:lnTo>
                  <a:lnTo>
                    <a:pt x="287071" y="1068825"/>
                  </a:lnTo>
                  <a:lnTo>
                    <a:pt x="248450" y="1095937"/>
                  </a:lnTo>
                  <a:lnTo>
                    <a:pt x="208837" y="1121700"/>
                  </a:lnTo>
                  <a:lnTo>
                    <a:pt x="168265" y="1146080"/>
                  </a:lnTo>
                  <a:lnTo>
                    <a:pt x="125935" y="1169488"/>
                  </a:lnTo>
                  <a:lnTo>
                    <a:pt x="82683" y="1191395"/>
                  </a:lnTo>
                  <a:lnTo>
                    <a:pt x="38544" y="1211762"/>
                  </a:lnTo>
                  <a:lnTo>
                    <a:pt x="0" y="1227860"/>
                  </a:lnTo>
                  <a:lnTo>
                    <a:pt x="1664175" y="1227860"/>
                  </a:lnTo>
                  <a:lnTo>
                    <a:pt x="1625631" y="1211762"/>
                  </a:lnTo>
                  <a:lnTo>
                    <a:pt x="1581492" y="1191395"/>
                  </a:lnTo>
                  <a:lnTo>
                    <a:pt x="1538240" y="1169488"/>
                  </a:lnTo>
                  <a:lnTo>
                    <a:pt x="1495910" y="1146080"/>
                  </a:lnTo>
                  <a:lnTo>
                    <a:pt x="1455338" y="1121700"/>
                  </a:lnTo>
                  <a:lnTo>
                    <a:pt x="1415724" y="1095937"/>
                  </a:lnTo>
                  <a:lnTo>
                    <a:pt x="1377103" y="1068825"/>
                  </a:lnTo>
                  <a:lnTo>
                    <a:pt x="1339508" y="1040398"/>
                  </a:lnTo>
                  <a:lnTo>
                    <a:pt x="1302974" y="1010688"/>
                  </a:lnTo>
                  <a:lnTo>
                    <a:pt x="1267533" y="979730"/>
                  </a:lnTo>
                  <a:lnTo>
                    <a:pt x="1233219" y="947556"/>
                  </a:lnTo>
                  <a:lnTo>
                    <a:pt x="1200067" y="914201"/>
                  </a:lnTo>
                  <a:lnTo>
                    <a:pt x="1168111" y="879697"/>
                  </a:lnTo>
                  <a:lnTo>
                    <a:pt x="1137384" y="844078"/>
                  </a:lnTo>
                  <a:lnTo>
                    <a:pt x="1107919" y="807378"/>
                  </a:lnTo>
                  <a:lnTo>
                    <a:pt x="1079752" y="769630"/>
                  </a:lnTo>
                  <a:lnTo>
                    <a:pt x="1052915" y="730867"/>
                  </a:lnTo>
                  <a:lnTo>
                    <a:pt x="1027442" y="691123"/>
                  </a:lnTo>
                  <a:lnTo>
                    <a:pt x="1003368" y="650432"/>
                  </a:lnTo>
                  <a:lnTo>
                    <a:pt x="980726" y="608827"/>
                  </a:lnTo>
                  <a:lnTo>
                    <a:pt x="959550" y="566341"/>
                  </a:lnTo>
                  <a:lnTo>
                    <a:pt x="939873" y="523007"/>
                  </a:lnTo>
                  <a:lnTo>
                    <a:pt x="921730" y="478861"/>
                  </a:lnTo>
                  <a:lnTo>
                    <a:pt x="905155" y="433933"/>
                  </a:lnTo>
                  <a:lnTo>
                    <a:pt x="890180" y="388259"/>
                  </a:lnTo>
                  <a:lnTo>
                    <a:pt x="876841" y="341872"/>
                  </a:lnTo>
                  <a:lnTo>
                    <a:pt x="865170" y="294805"/>
                  </a:lnTo>
                  <a:lnTo>
                    <a:pt x="855203" y="247092"/>
                  </a:lnTo>
                  <a:lnTo>
                    <a:pt x="846971" y="198765"/>
                  </a:lnTo>
                  <a:lnTo>
                    <a:pt x="840510" y="149859"/>
                  </a:lnTo>
                  <a:lnTo>
                    <a:pt x="835853" y="100407"/>
                  </a:lnTo>
                  <a:lnTo>
                    <a:pt x="833034" y="50443"/>
                  </a:lnTo>
                  <a:lnTo>
                    <a:pt x="832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871582" y="1072043"/>
              <a:ext cx="2647315" cy="1221105"/>
            </a:xfrm>
            <a:custGeom>
              <a:avLst/>
              <a:gdLst/>
              <a:ahLst/>
              <a:cxnLst/>
              <a:rect l="l" t="t" r="r" b="b"/>
              <a:pathLst>
                <a:path w="2647315" h="1221105">
                  <a:moveTo>
                    <a:pt x="1323638" y="0"/>
                  </a:moveTo>
                  <a:lnTo>
                    <a:pt x="1274965" y="872"/>
                  </a:lnTo>
                  <a:lnTo>
                    <a:pt x="1226734" y="3471"/>
                  </a:lnTo>
                  <a:lnTo>
                    <a:pt x="1178975" y="7766"/>
                  </a:lnTo>
                  <a:lnTo>
                    <a:pt x="1131717" y="13727"/>
                  </a:lnTo>
                  <a:lnTo>
                    <a:pt x="1084990" y="21325"/>
                  </a:lnTo>
                  <a:lnTo>
                    <a:pt x="1038824" y="30528"/>
                  </a:lnTo>
                  <a:lnTo>
                    <a:pt x="993250" y="41308"/>
                  </a:lnTo>
                  <a:lnTo>
                    <a:pt x="948297" y="53635"/>
                  </a:lnTo>
                  <a:lnTo>
                    <a:pt x="903995" y="67478"/>
                  </a:lnTo>
                  <a:lnTo>
                    <a:pt x="860375" y="82808"/>
                  </a:lnTo>
                  <a:lnTo>
                    <a:pt x="817466" y="99594"/>
                  </a:lnTo>
                  <a:lnTo>
                    <a:pt x="775299" y="117808"/>
                  </a:lnTo>
                  <a:lnTo>
                    <a:pt x="733903" y="137418"/>
                  </a:lnTo>
                  <a:lnTo>
                    <a:pt x="693308" y="158396"/>
                  </a:lnTo>
                  <a:lnTo>
                    <a:pt x="653544" y="180711"/>
                  </a:lnTo>
                  <a:lnTo>
                    <a:pt x="614642" y="204333"/>
                  </a:lnTo>
                  <a:lnTo>
                    <a:pt x="576631" y="229232"/>
                  </a:lnTo>
                  <a:lnTo>
                    <a:pt x="539541" y="255379"/>
                  </a:lnTo>
                  <a:lnTo>
                    <a:pt x="503403" y="282743"/>
                  </a:lnTo>
                  <a:lnTo>
                    <a:pt x="468246" y="311295"/>
                  </a:lnTo>
                  <a:lnTo>
                    <a:pt x="434100" y="341005"/>
                  </a:lnTo>
                  <a:lnTo>
                    <a:pt x="400995" y="371843"/>
                  </a:lnTo>
                  <a:lnTo>
                    <a:pt x="368962" y="403778"/>
                  </a:lnTo>
                  <a:lnTo>
                    <a:pt x="338030" y="436781"/>
                  </a:lnTo>
                  <a:lnTo>
                    <a:pt x="308230" y="470823"/>
                  </a:lnTo>
                  <a:lnTo>
                    <a:pt x="279590" y="505873"/>
                  </a:lnTo>
                  <a:lnTo>
                    <a:pt x="252142" y="541901"/>
                  </a:lnTo>
                  <a:lnTo>
                    <a:pt x="225915" y="578877"/>
                  </a:lnTo>
                  <a:lnTo>
                    <a:pt x="200940" y="616772"/>
                  </a:lnTo>
                  <a:lnTo>
                    <a:pt x="177246" y="655556"/>
                  </a:lnTo>
                  <a:lnTo>
                    <a:pt x="154863" y="695198"/>
                  </a:lnTo>
                  <a:lnTo>
                    <a:pt x="133821" y="735669"/>
                  </a:lnTo>
                  <a:lnTo>
                    <a:pt x="114150" y="776939"/>
                  </a:lnTo>
                  <a:lnTo>
                    <a:pt x="95881" y="818978"/>
                  </a:lnTo>
                  <a:lnTo>
                    <a:pt x="79043" y="861756"/>
                  </a:lnTo>
                  <a:lnTo>
                    <a:pt x="63666" y="905243"/>
                  </a:lnTo>
                  <a:lnTo>
                    <a:pt x="49781" y="949409"/>
                  </a:lnTo>
                  <a:lnTo>
                    <a:pt x="37417" y="994225"/>
                  </a:lnTo>
                  <a:lnTo>
                    <a:pt x="26604" y="1039660"/>
                  </a:lnTo>
                  <a:lnTo>
                    <a:pt x="17372" y="1085684"/>
                  </a:lnTo>
                  <a:lnTo>
                    <a:pt x="9752" y="1132268"/>
                  </a:lnTo>
                  <a:lnTo>
                    <a:pt x="3772" y="1179382"/>
                  </a:lnTo>
                  <a:lnTo>
                    <a:pt x="0" y="1221080"/>
                  </a:lnTo>
                  <a:lnTo>
                    <a:pt x="2647276" y="1221080"/>
                  </a:lnTo>
                  <a:lnTo>
                    <a:pt x="2643503" y="1179382"/>
                  </a:lnTo>
                  <a:lnTo>
                    <a:pt x="2637524" y="1132268"/>
                  </a:lnTo>
                  <a:lnTo>
                    <a:pt x="2629903" y="1085684"/>
                  </a:lnTo>
                  <a:lnTo>
                    <a:pt x="2620672" y="1039660"/>
                  </a:lnTo>
                  <a:lnTo>
                    <a:pt x="2609859" y="994225"/>
                  </a:lnTo>
                  <a:lnTo>
                    <a:pt x="2597494" y="949409"/>
                  </a:lnTo>
                  <a:lnTo>
                    <a:pt x="2583609" y="905243"/>
                  </a:lnTo>
                  <a:lnTo>
                    <a:pt x="2568232" y="861756"/>
                  </a:lnTo>
                  <a:lnTo>
                    <a:pt x="2551394" y="818978"/>
                  </a:lnTo>
                  <a:lnTo>
                    <a:pt x="2533125" y="776939"/>
                  </a:lnTo>
                  <a:lnTo>
                    <a:pt x="2513454" y="735669"/>
                  </a:lnTo>
                  <a:lnTo>
                    <a:pt x="2492413" y="695198"/>
                  </a:lnTo>
                  <a:lnTo>
                    <a:pt x="2470030" y="655556"/>
                  </a:lnTo>
                  <a:lnTo>
                    <a:pt x="2446335" y="616772"/>
                  </a:lnTo>
                  <a:lnTo>
                    <a:pt x="2421360" y="578877"/>
                  </a:lnTo>
                  <a:lnTo>
                    <a:pt x="2395133" y="541901"/>
                  </a:lnTo>
                  <a:lnTo>
                    <a:pt x="2367685" y="505873"/>
                  </a:lnTo>
                  <a:lnTo>
                    <a:pt x="2339046" y="470823"/>
                  </a:lnTo>
                  <a:lnTo>
                    <a:pt x="2309245" y="436781"/>
                  </a:lnTo>
                  <a:lnTo>
                    <a:pt x="2278313" y="403778"/>
                  </a:lnTo>
                  <a:lnTo>
                    <a:pt x="2246280" y="371843"/>
                  </a:lnTo>
                  <a:lnTo>
                    <a:pt x="2213175" y="341005"/>
                  </a:lnTo>
                  <a:lnTo>
                    <a:pt x="2179030" y="311295"/>
                  </a:lnTo>
                  <a:lnTo>
                    <a:pt x="2143873" y="282743"/>
                  </a:lnTo>
                  <a:lnTo>
                    <a:pt x="2107734" y="255379"/>
                  </a:lnTo>
                  <a:lnTo>
                    <a:pt x="2070645" y="229232"/>
                  </a:lnTo>
                  <a:lnTo>
                    <a:pt x="2032634" y="204333"/>
                  </a:lnTo>
                  <a:lnTo>
                    <a:pt x="1993731" y="180711"/>
                  </a:lnTo>
                  <a:lnTo>
                    <a:pt x="1953968" y="158396"/>
                  </a:lnTo>
                  <a:lnTo>
                    <a:pt x="1913373" y="137418"/>
                  </a:lnTo>
                  <a:lnTo>
                    <a:pt x="1871976" y="117808"/>
                  </a:lnTo>
                  <a:lnTo>
                    <a:pt x="1829809" y="99594"/>
                  </a:lnTo>
                  <a:lnTo>
                    <a:pt x="1786900" y="82808"/>
                  </a:lnTo>
                  <a:lnTo>
                    <a:pt x="1743280" y="67478"/>
                  </a:lnTo>
                  <a:lnTo>
                    <a:pt x="1698978" y="53635"/>
                  </a:lnTo>
                  <a:lnTo>
                    <a:pt x="1654025" y="41308"/>
                  </a:lnTo>
                  <a:lnTo>
                    <a:pt x="1608451" y="30528"/>
                  </a:lnTo>
                  <a:lnTo>
                    <a:pt x="1562286" y="21325"/>
                  </a:lnTo>
                  <a:lnTo>
                    <a:pt x="1515559" y="13727"/>
                  </a:lnTo>
                  <a:lnTo>
                    <a:pt x="1468300" y="7766"/>
                  </a:lnTo>
                  <a:lnTo>
                    <a:pt x="1420541" y="3471"/>
                  </a:lnTo>
                  <a:lnTo>
                    <a:pt x="1372310" y="872"/>
                  </a:lnTo>
                  <a:lnTo>
                    <a:pt x="1323638" y="0"/>
                  </a:lnTo>
                  <a:close/>
                </a:path>
              </a:pathLst>
            </a:custGeom>
            <a:solidFill>
              <a:srgbClr val="7AC2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5957" y="0"/>
              <a:ext cx="2655570" cy="2293620"/>
            </a:xfrm>
            <a:custGeom>
              <a:avLst/>
              <a:gdLst/>
              <a:ahLst/>
              <a:cxnLst/>
              <a:rect l="l" t="t" r="r" b="b"/>
              <a:pathLst>
                <a:path w="2655569" h="2293620">
                  <a:moveTo>
                    <a:pt x="2099903" y="0"/>
                  </a:moveTo>
                  <a:lnTo>
                    <a:pt x="1304377" y="0"/>
                  </a:lnTo>
                  <a:lnTo>
                    <a:pt x="1303541" y="4799"/>
                  </a:lnTo>
                  <a:lnTo>
                    <a:pt x="1293158" y="53380"/>
                  </a:lnTo>
                  <a:lnTo>
                    <a:pt x="1281008" y="101285"/>
                  </a:lnTo>
                  <a:lnTo>
                    <a:pt x="1267127" y="148479"/>
                  </a:lnTo>
                  <a:lnTo>
                    <a:pt x="1251553" y="194928"/>
                  </a:lnTo>
                  <a:lnTo>
                    <a:pt x="1234324" y="240596"/>
                  </a:lnTo>
                  <a:lnTo>
                    <a:pt x="1215475" y="285449"/>
                  </a:lnTo>
                  <a:lnTo>
                    <a:pt x="1195045" y="329451"/>
                  </a:lnTo>
                  <a:lnTo>
                    <a:pt x="1173070" y="372569"/>
                  </a:lnTo>
                  <a:lnTo>
                    <a:pt x="1149588" y="414768"/>
                  </a:lnTo>
                  <a:lnTo>
                    <a:pt x="1125133" y="455216"/>
                  </a:lnTo>
                  <a:lnTo>
                    <a:pt x="1099291" y="494708"/>
                  </a:lnTo>
                  <a:lnTo>
                    <a:pt x="1072096" y="533211"/>
                  </a:lnTo>
                  <a:lnTo>
                    <a:pt x="1043582" y="570691"/>
                  </a:lnTo>
                  <a:lnTo>
                    <a:pt x="1013781" y="607115"/>
                  </a:lnTo>
                  <a:lnTo>
                    <a:pt x="982728" y="642447"/>
                  </a:lnTo>
                  <a:lnTo>
                    <a:pt x="950456" y="676656"/>
                  </a:lnTo>
                  <a:lnTo>
                    <a:pt x="916998" y="709707"/>
                  </a:lnTo>
                  <a:lnTo>
                    <a:pt x="882388" y="741566"/>
                  </a:lnTo>
                  <a:lnTo>
                    <a:pt x="846661" y="772200"/>
                  </a:lnTo>
                  <a:lnTo>
                    <a:pt x="809848" y="801575"/>
                  </a:lnTo>
                  <a:lnTo>
                    <a:pt x="771984" y="829656"/>
                  </a:lnTo>
                  <a:lnTo>
                    <a:pt x="733103" y="856412"/>
                  </a:lnTo>
                  <a:lnTo>
                    <a:pt x="693237" y="881807"/>
                  </a:lnTo>
                  <a:lnTo>
                    <a:pt x="652422" y="905808"/>
                  </a:lnTo>
                  <a:lnTo>
                    <a:pt x="610689" y="928381"/>
                  </a:lnTo>
                  <a:lnTo>
                    <a:pt x="568073" y="949493"/>
                  </a:lnTo>
                  <a:lnTo>
                    <a:pt x="524607" y="969110"/>
                  </a:lnTo>
                  <a:lnTo>
                    <a:pt x="480325" y="987198"/>
                  </a:lnTo>
                  <a:lnTo>
                    <a:pt x="435260" y="1003723"/>
                  </a:lnTo>
                  <a:lnTo>
                    <a:pt x="389447" y="1018652"/>
                  </a:lnTo>
                  <a:lnTo>
                    <a:pt x="342918" y="1031951"/>
                  </a:lnTo>
                  <a:lnTo>
                    <a:pt x="295707" y="1043587"/>
                  </a:lnTo>
                  <a:lnTo>
                    <a:pt x="247847" y="1053524"/>
                  </a:lnTo>
                  <a:lnTo>
                    <a:pt x="199373" y="1061731"/>
                  </a:lnTo>
                  <a:lnTo>
                    <a:pt x="150317" y="1068172"/>
                  </a:lnTo>
                  <a:lnTo>
                    <a:pt x="100714" y="1072815"/>
                  </a:lnTo>
                  <a:lnTo>
                    <a:pt x="50597" y="1075626"/>
                  </a:lnTo>
                  <a:lnTo>
                    <a:pt x="0" y="1076570"/>
                  </a:lnTo>
                  <a:lnTo>
                    <a:pt x="50597" y="1077514"/>
                  </a:lnTo>
                  <a:lnTo>
                    <a:pt x="100714" y="1080324"/>
                  </a:lnTo>
                  <a:lnTo>
                    <a:pt x="150317" y="1084967"/>
                  </a:lnTo>
                  <a:lnTo>
                    <a:pt x="199373" y="1091408"/>
                  </a:lnTo>
                  <a:lnTo>
                    <a:pt x="247847" y="1099615"/>
                  </a:lnTo>
                  <a:lnTo>
                    <a:pt x="295707" y="1109552"/>
                  </a:lnTo>
                  <a:lnTo>
                    <a:pt x="342918" y="1121187"/>
                  </a:lnTo>
                  <a:lnTo>
                    <a:pt x="389447" y="1134485"/>
                  </a:lnTo>
                  <a:lnTo>
                    <a:pt x="435260" y="1149414"/>
                  </a:lnTo>
                  <a:lnTo>
                    <a:pt x="480325" y="1165939"/>
                  </a:lnTo>
                  <a:lnTo>
                    <a:pt x="524607" y="1184027"/>
                  </a:lnTo>
                  <a:lnTo>
                    <a:pt x="568073" y="1203643"/>
                  </a:lnTo>
                  <a:lnTo>
                    <a:pt x="610689" y="1224755"/>
                  </a:lnTo>
                  <a:lnTo>
                    <a:pt x="652422" y="1247328"/>
                  </a:lnTo>
                  <a:lnTo>
                    <a:pt x="693237" y="1271329"/>
                  </a:lnTo>
                  <a:lnTo>
                    <a:pt x="733103" y="1296724"/>
                  </a:lnTo>
                  <a:lnTo>
                    <a:pt x="771984" y="1323479"/>
                  </a:lnTo>
                  <a:lnTo>
                    <a:pt x="809848" y="1351561"/>
                  </a:lnTo>
                  <a:lnTo>
                    <a:pt x="846661" y="1380935"/>
                  </a:lnTo>
                  <a:lnTo>
                    <a:pt x="882388" y="1411569"/>
                  </a:lnTo>
                  <a:lnTo>
                    <a:pt x="916998" y="1443428"/>
                  </a:lnTo>
                  <a:lnTo>
                    <a:pt x="950456" y="1476479"/>
                  </a:lnTo>
                  <a:lnTo>
                    <a:pt x="982728" y="1510688"/>
                  </a:lnTo>
                  <a:lnTo>
                    <a:pt x="1013781" y="1546021"/>
                  </a:lnTo>
                  <a:lnTo>
                    <a:pt x="1043582" y="1582445"/>
                  </a:lnTo>
                  <a:lnTo>
                    <a:pt x="1072096" y="1619926"/>
                  </a:lnTo>
                  <a:lnTo>
                    <a:pt x="1099291" y="1658430"/>
                  </a:lnTo>
                  <a:lnTo>
                    <a:pt x="1125133" y="1697923"/>
                  </a:lnTo>
                  <a:lnTo>
                    <a:pt x="1149588" y="1738372"/>
                  </a:lnTo>
                  <a:lnTo>
                    <a:pt x="1173070" y="1780570"/>
                  </a:lnTo>
                  <a:lnTo>
                    <a:pt x="1195045" y="1823688"/>
                  </a:lnTo>
                  <a:lnTo>
                    <a:pt x="1215475" y="1867691"/>
                  </a:lnTo>
                  <a:lnTo>
                    <a:pt x="1234324" y="1912544"/>
                  </a:lnTo>
                  <a:lnTo>
                    <a:pt x="1251553" y="1958212"/>
                  </a:lnTo>
                  <a:lnTo>
                    <a:pt x="1267127" y="2004660"/>
                  </a:lnTo>
                  <a:lnTo>
                    <a:pt x="1281008" y="2051854"/>
                  </a:lnTo>
                  <a:lnTo>
                    <a:pt x="1293158" y="2099759"/>
                  </a:lnTo>
                  <a:lnTo>
                    <a:pt x="1303541" y="2148341"/>
                  </a:lnTo>
                  <a:lnTo>
                    <a:pt x="1312119" y="2197563"/>
                  </a:lnTo>
                  <a:lnTo>
                    <a:pt x="1318856" y="2247393"/>
                  </a:lnTo>
                  <a:lnTo>
                    <a:pt x="1323264" y="2293123"/>
                  </a:lnTo>
                  <a:lnTo>
                    <a:pt x="1851076" y="2293123"/>
                  </a:lnTo>
                  <a:lnTo>
                    <a:pt x="1917380" y="2262755"/>
                  </a:lnTo>
                  <a:lnTo>
                    <a:pt x="1957975" y="2241777"/>
                  </a:lnTo>
                  <a:lnTo>
                    <a:pt x="1997739" y="2219462"/>
                  </a:lnTo>
                  <a:lnTo>
                    <a:pt x="2036641" y="2195840"/>
                  </a:lnTo>
                  <a:lnTo>
                    <a:pt x="2074652" y="2170941"/>
                  </a:lnTo>
                  <a:lnTo>
                    <a:pt x="2111742" y="2144794"/>
                  </a:lnTo>
                  <a:lnTo>
                    <a:pt x="2147880" y="2117430"/>
                  </a:lnTo>
                  <a:lnTo>
                    <a:pt x="2183037" y="2088878"/>
                  </a:lnTo>
                  <a:lnTo>
                    <a:pt x="2217183" y="2059168"/>
                  </a:lnTo>
                  <a:lnTo>
                    <a:pt x="2250287" y="2028330"/>
                  </a:lnTo>
                  <a:lnTo>
                    <a:pt x="2282320" y="1996395"/>
                  </a:lnTo>
                  <a:lnTo>
                    <a:pt x="2313252" y="1963392"/>
                  </a:lnTo>
                  <a:lnTo>
                    <a:pt x="2343053" y="1929350"/>
                  </a:lnTo>
                  <a:lnTo>
                    <a:pt x="2371692" y="1894300"/>
                  </a:lnTo>
                  <a:lnTo>
                    <a:pt x="2399140" y="1858272"/>
                  </a:lnTo>
                  <a:lnTo>
                    <a:pt x="2425367" y="1821296"/>
                  </a:lnTo>
                  <a:lnTo>
                    <a:pt x="2450343" y="1783401"/>
                  </a:lnTo>
                  <a:lnTo>
                    <a:pt x="2474037" y="1744617"/>
                  </a:lnTo>
                  <a:lnTo>
                    <a:pt x="2496420" y="1704975"/>
                  </a:lnTo>
                  <a:lnTo>
                    <a:pt x="2517462" y="1664504"/>
                  </a:lnTo>
                  <a:lnTo>
                    <a:pt x="2537132" y="1623234"/>
                  </a:lnTo>
                  <a:lnTo>
                    <a:pt x="2555401" y="1581195"/>
                  </a:lnTo>
                  <a:lnTo>
                    <a:pt x="2572239" y="1538417"/>
                  </a:lnTo>
                  <a:lnTo>
                    <a:pt x="2587616" y="1494930"/>
                  </a:lnTo>
                  <a:lnTo>
                    <a:pt x="2601502" y="1450764"/>
                  </a:lnTo>
                  <a:lnTo>
                    <a:pt x="2613866" y="1405948"/>
                  </a:lnTo>
                  <a:lnTo>
                    <a:pt x="2624679" y="1360513"/>
                  </a:lnTo>
                  <a:lnTo>
                    <a:pt x="2633911" y="1314489"/>
                  </a:lnTo>
                  <a:lnTo>
                    <a:pt x="2641531" y="1267905"/>
                  </a:lnTo>
                  <a:lnTo>
                    <a:pt x="2647510" y="1220791"/>
                  </a:lnTo>
                  <a:lnTo>
                    <a:pt x="2651818" y="1173177"/>
                  </a:lnTo>
                  <a:lnTo>
                    <a:pt x="2654425" y="1125093"/>
                  </a:lnTo>
                  <a:lnTo>
                    <a:pt x="2655033" y="1091408"/>
                  </a:lnTo>
                  <a:lnTo>
                    <a:pt x="2655033" y="1061731"/>
                  </a:lnTo>
                  <a:lnTo>
                    <a:pt x="2654496" y="1031951"/>
                  </a:lnTo>
                  <a:lnTo>
                    <a:pt x="2654425" y="1028046"/>
                  </a:lnTo>
                  <a:lnTo>
                    <a:pt x="2651818" y="979963"/>
                  </a:lnTo>
                  <a:lnTo>
                    <a:pt x="2647510" y="932349"/>
                  </a:lnTo>
                  <a:lnTo>
                    <a:pt x="2641531" y="885235"/>
                  </a:lnTo>
                  <a:lnTo>
                    <a:pt x="2633911" y="838651"/>
                  </a:lnTo>
                  <a:lnTo>
                    <a:pt x="2624679" y="792626"/>
                  </a:lnTo>
                  <a:lnTo>
                    <a:pt x="2613866" y="747191"/>
                  </a:lnTo>
                  <a:lnTo>
                    <a:pt x="2601502" y="702376"/>
                  </a:lnTo>
                  <a:lnTo>
                    <a:pt x="2587616" y="658210"/>
                  </a:lnTo>
                  <a:lnTo>
                    <a:pt x="2572239" y="614722"/>
                  </a:lnTo>
                  <a:lnTo>
                    <a:pt x="2555401" y="571945"/>
                  </a:lnTo>
                  <a:lnTo>
                    <a:pt x="2537132" y="529906"/>
                  </a:lnTo>
                  <a:lnTo>
                    <a:pt x="2517462" y="488636"/>
                  </a:lnTo>
                  <a:lnTo>
                    <a:pt x="2496420" y="448165"/>
                  </a:lnTo>
                  <a:lnTo>
                    <a:pt x="2474037" y="408523"/>
                  </a:lnTo>
                  <a:lnTo>
                    <a:pt x="2450343" y="369739"/>
                  </a:lnTo>
                  <a:lnTo>
                    <a:pt x="2425367" y="331844"/>
                  </a:lnTo>
                  <a:lnTo>
                    <a:pt x="2399140" y="294868"/>
                  </a:lnTo>
                  <a:lnTo>
                    <a:pt x="2371692" y="258840"/>
                  </a:lnTo>
                  <a:lnTo>
                    <a:pt x="2343053" y="223790"/>
                  </a:lnTo>
                  <a:lnTo>
                    <a:pt x="2313252" y="189748"/>
                  </a:lnTo>
                  <a:lnTo>
                    <a:pt x="2282320" y="156745"/>
                  </a:lnTo>
                  <a:lnTo>
                    <a:pt x="2250287" y="124809"/>
                  </a:lnTo>
                  <a:lnTo>
                    <a:pt x="2217183" y="93972"/>
                  </a:lnTo>
                  <a:lnTo>
                    <a:pt x="2183037" y="64262"/>
                  </a:lnTo>
                  <a:lnTo>
                    <a:pt x="2147880" y="35710"/>
                  </a:lnTo>
                  <a:lnTo>
                    <a:pt x="2111742" y="8346"/>
                  </a:lnTo>
                  <a:lnTo>
                    <a:pt x="2099903" y="0"/>
                  </a:lnTo>
                  <a:close/>
                </a:path>
              </a:pathLst>
            </a:custGeom>
            <a:solidFill>
              <a:srgbClr val="0085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41990" y="0"/>
              <a:ext cx="3960495" cy="2293620"/>
            </a:xfrm>
            <a:custGeom>
              <a:avLst/>
              <a:gdLst/>
              <a:ahLst/>
              <a:cxnLst/>
              <a:rect l="l" t="t" r="r" b="b"/>
              <a:pathLst>
                <a:path w="3960494" h="2293620">
                  <a:moveTo>
                    <a:pt x="3960067" y="0"/>
                  </a:moveTo>
                  <a:lnTo>
                    <a:pt x="548851" y="0"/>
                  </a:lnTo>
                  <a:lnTo>
                    <a:pt x="543434" y="3819"/>
                  </a:lnTo>
                  <a:lnTo>
                    <a:pt x="507295" y="31183"/>
                  </a:lnTo>
                  <a:lnTo>
                    <a:pt x="472138" y="59735"/>
                  </a:lnTo>
                  <a:lnTo>
                    <a:pt x="437992" y="89445"/>
                  </a:lnTo>
                  <a:lnTo>
                    <a:pt x="404888" y="120283"/>
                  </a:lnTo>
                  <a:lnTo>
                    <a:pt x="372855" y="152218"/>
                  </a:lnTo>
                  <a:lnTo>
                    <a:pt x="341923" y="185222"/>
                  </a:lnTo>
                  <a:lnTo>
                    <a:pt x="312122" y="219263"/>
                  </a:lnTo>
                  <a:lnTo>
                    <a:pt x="283483" y="254313"/>
                  </a:lnTo>
                  <a:lnTo>
                    <a:pt x="256035" y="290341"/>
                  </a:lnTo>
                  <a:lnTo>
                    <a:pt x="229808" y="327318"/>
                  </a:lnTo>
                  <a:lnTo>
                    <a:pt x="204832" y="365213"/>
                  </a:lnTo>
                  <a:lnTo>
                    <a:pt x="181138" y="403996"/>
                  </a:lnTo>
                  <a:lnTo>
                    <a:pt x="158755" y="443638"/>
                  </a:lnTo>
                  <a:lnTo>
                    <a:pt x="137713" y="484109"/>
                  </a:lnTo>
                  <a:lnTo>
                    <a:pt x="118043" y="525379"/>
                  </a:lnTo>
                  <a:lnTo>
                    <a:pt x="99774" y="567418"/>
                  </a:lnTo>
                  <a:lnTo>
                    <a:pt x="82936" y="610196"/>
                  </a:lnTo>
                  <a:lnTo>
                    <a:pt x="67559" y="653683"/>
                  </a:lnTo>
                  <a:lnTo>
                    <a:pt x="53673" y="697849"/>
                  </a:lnTo>
                  <a:lnTo>
                    <a:pt x="41309" y="742665"/>
                  </a:lnTo>
                  <a:lnTo>
                    <a:pt x="30496" y="788100"/>
                  </a:lnTo>
                  <a:lnTo>
                    <a:pt x="21265" y="834124"/>
                  </a:lnTo>
                  <a:lnTo>
                    <a:pt x="13644" y="880709"/>
                  </a:lnTo>
                  <a:lnTo>
                    <a:pt x="7665" y="927822"/>
                  </a:lnTo>
                  <a:lnTo>
                    <a:pt x="3357" y="975436"/>
                  </a:lnTo>
                  <a:lnTo>
                    <a:pt x="750" y="1023520"/>
                  </a:lnTo>
                  <a:lnTo>
                    <a:pt x="0" y="1065101"/>
                  </a:lnTo>
                  <a:lnTo>
                    <a:pt x="123" y="1085846"/>
                  </a:lnTo>
                  <a:lnTo>
                    <a:pt x="3357" y="1168650"/>
                  </a:lnTo>
                  <a:lnTo>
                    <a:pt x="7665" y="1216264"/>
                  </a:lnTo>
                  <a:lnTo>
                    <a:pt x="13644" y="1263378"/>
                  </a:lnTo>
                  <a:lnTo>
                    <a:pt x="21265" y="1309962"/>
                  </a:lnTo>
                  <a:lnTo>
                    <a:pt x="30496" y="1355987"/>
                  </a:lnTo>
                  <a:lnTo>
                    <a:pt x="41309" y="1401422"/>
                  </a:lnTo>
                  <a:lnTo>
                    <a:pt x="53673" y="1446237"/>
                  </a:lnTo>
                  <a:lnTo>
                    <a:pt x="67559" y="1490404"/>
                  </a:lnTo>
                  <a:lnTo>
                    <a:pt x="82936" y="1533891"/>
                  </a:lnTo>
                  <a:lnTo>
                    <a:pt x="99774" y="1576668"/>
                  </a:lnTo>
                  <a:lnTo>
                    <a:pt x="118043" y="1618707"/>
                  </a:lnTo>
                  <a:lnTo>
                    <a:pt x="137713" y="1659977"/>
                  </a:lnTo>
                  <a:lnTo>
                    <a:pt x="158755" y="1700448"/>
                  </a:lnTo>
                  <a:lnTo>
                    <a:pt x="181138" y="1740090"/>
                  </a:lnTo>
                  <a:lnTo>
                    <a:pt x="204832" y="1778874"/>
                  </a:lnTo>
                  <a:lnTo>
                    <a:pt x="229808" y="1816769"/>
                  </a:lnTo>
                  <a:lnTo>
                    <a:pt x="256035" y="1853745"/>
                  </a:lnTo>
                  <a:lnTo>
                    <a:pt x="283483" y="1889774"/>
                  </a:lnTo>
                  <a:lnTo>
                    <a:pt x="312122" y="1924823"/>
                  </a:lnTo>
                  <a:lnTo>
                    <a:pt x="341923" y="1958865"/>
                  </a:lnTo>
                  <a:lnTo>
                    <a:pt x="372855" y="1991868"/>
                  </a:lnTo>
                  <a:lnTo>
                    <a:pt x="404888" y="2023804"/>
                  </a:lnTo>
                  <a:lnTo>
                    <a:pt x="437992" y="2054641"/>
                  </a:lnTo>
                  <a:lnTo>
                    <a:pt x="472138" y="2084351"/>
                  </a:lnTo>
                  <a:lnTo>
                    <a:pt x="507295" y="2112903"/>
                  </a:lnTo>
                  <a:lnTo>
                    <a:pt x="543434" y="2140268"/>
                  </a:lnTo>
                  <a:lnTo>
                    <a:pt x="580523" y="2166414"/>
                  </a:lnTo>
                  <a:lnTo>
                    <a:pt x="618534" y="2191314"/>
                  </a:lnTo>
                  <a:lnTo>
                    <a:pt x="657437" y="2214936"/>
                  </a:lnTo>
                  <a:lnTo>
                    <a:pt x="697200" y="2237250"/>
                  </a:lnTo>
                  <a:lnTo>
                    <a:pt x="737795" y="2258228"/>
                  </a:lnTo>
                  <a:lnTo>
                    <a:pt x="779191" y="2277839"/>
                  </a:lnTo>
                  <a:lnTo>
                    <a:pt x="814578" y="2293123"/>
                  </a:lnTo>
                  <a:lnTo>
                    <a:pt x="1331475" y="2293123"/>
                  </a:lnTo>
                  <a:lnTo>
                    <a:pt x="1336319" y="2242866"/>
                  </a:lnTo>
                  <a:lnTo>
                    <a:pt x="1343056" y="2193037"/>
                  </a:lnTo>
                  <a:lnTo>
                    <a:pt x="1351634" y="2143814"/>
                  </a:lnTo>
                  <a:lnTo>
                    <a:pt x="1362017" y="2095233"/>
                  </a:lnTo>
                  <a:lnTo>
                    <a:pt x="1374167" y="2047328"/>
                  </a:lnTo>
                  <a:lnTo>
                    <a:pt x="1388048" y="2000134"/>
                  </a:lnTo>
                  <a:lnTo>
                    <a:pt x="1403622" y="1953685"/>
                  </a:lnTo>
                  <a:lnTo>
                    <a:pt x="1420852" y="1908017"/>
                  </a:lnTo>
                  <a:lnTo>
                    <a:pt x="1439700" y="1863164"/>
                  </a:lnTo>
                  <a:lnTo>
                    <a:pt x="1460130" y="1819162"/>
                  </a:lnTo>
                  <a:lnTo>
                    <a:pt x="1482105" y="1776044"/>
                  </a:lnTo>
                  <a:lnTo>
                    <a:pt x="1505588" y="1733845"/>
                  </a:lnTo>
                  <a:lnTo>
                    <a:pt x="1530193" y="1693159"/>
                  </a:lnTo>
                  <a:lnTo>
                    <a:pt x="1556201" y="1653440"/>
                  </a:lnTo>
                  <a:lnTo>
                    <a:pt x="1583579" y="1614723"/>
                  </a:lnTo>
                  <a:lnTo>
                    <a:pt x="1612291" y="1577042"/>
                  </a:lnTo>
                  <a:lnTo>
                    <a:pt x="1642304" y="1540432"/>
                  </a:lnTo>
                  <a:lnTo>
                    <a:pt x="1673584" y="1504926"/>
                  </a:lnTo>
                  <a:lnTo>
                    <a:pt x="1706096" y="1470559"/>
                  </a:lnTo>
                  <a:lnTo>
                    <a:pt x="1739806" y="1437366"/>
                  </a:lnTo>
                  <a:lnTo>
                    <a:pt x="1774681" y="1405381"/>
                  </a:lnTo>
                  <a:lnTo>
                    <a:pt x="1810685" y="1374637"/>
                  </a:lnTo>
                  <a:lnTo>
                    <a:pt x="1847785" y="1345170"/>
                  </a:lnTo>
                  <a:lnTo>
                    <a:pt x="1885946" y="1317013"/>
                  </a:lnTo>
                  <a:lnTo>
                    <a:pt x="1925135" y="1290201"/>
                  </a:lnTo>
                  <a:lnTo>
                    <a:pt x="1965317" y="1264769"/>
                  </a:lnTo>
                  <a:lnTo>
                    <a:pt x="2006458" y="1240750"/>
                  </a:lnTo>
                  <a:lnTo>
                    <a:pt x="2048524" y="1218178"/>
                  </a:lnTo>
                  <a:lnTo>
                    <a:pt x="2091481" y="1197089"/>
                  </a:lnTo>
                  <a:lnTo>
                    <a:pt x="2135294" y="1177516"/>
                  </a:lnTo>
                  <a:lnTo>
                    <a:pt x="2179930" y="1159494"/>
                  </a:lnTo>
                  <a:lnTo>
                    <a:pt x="2225353" y="1143057"/>
                  </a:lnTo>
                  <a:lnTo>
                    <a:pt x="2271531" y="1128239"/>
                  </a:lnTo>
                  <a:lnTo>
                    <a:pt x="2318429" y="1115075"/>
                  </a:lnTo>
                  <a:lnTo>
                    <a:pt x="2366012" y="1103598"/>
                  </a:lnTo>
                  <a:lnTo>
                    <a:pt x="2414247" y="1093844"/>
                  </a:lnTo>
                  <a:lnTo>
                    <a:pt x="2463099" y="1085846"/>
                  </a:lnTo>
                  <a:lnTo>
                    <a:pt x="2512534" y="1079640"/>
                  </a:lnTo>
                  <a:lnTo>
                    <a:pt x="2561392" y="1075357"/>
                  </a:lnTo>
                  <a:lnTo>
                    <a:pt x="2752079" y="1075357"/>
                  </a:lnTo>
                  <a:lnTo>
                    <a:pt x="2799838" y="1071062"/>
                  </a:lnTo>
                  <a:lnTo>
                    <a:pt x="2847097" y="1065101"/>
                  </a:lnTo>
                  <a:lnTo>
                    <a:pt x="2893824" y="1057504"/>
                  </a:lnTo>
                  <a:lnTo>
                    <a:pt x="2939989" y="1048300"/>
                  </a:lnTo>
                  <a:lnTo>
                    <a:pt x="2985563" y="1037520"/>
                  </a:lnTo>
                  <a:lnTo>
                    <a:pt x="3030516" y="1025194"/>
                  </a:lnTo>
                  <a:lnTo>
                    <a:pt x="3074818" y="1011351"/>
                  </a:lnTo>
                  <a:lnTo>
                    <a:pt x="3118438" y="996021"/>
                  </a:lnTo>
                  <a:lnTo>
                    <a:pt x="3161347" y="979235"/>
                  </a:lnTo>
                  <a:lnTo>
                    <a:pt x="3203514" y="961022"/>
                  </a:lnTo>
                  <a:lnTo>
                    <a:pt x="3244911" y="941411"/>
                  </a:lnTo>
                  <a:lnTo>
                    <a:pt x="3285506" y="920434"/>
                  </a:lnTo>
                  <a:lnTo>
                    <a:pt x="3325269" y="898120"/>
                  </a:lnTo>
                  <a:lnTo>
                    <a:pt x="3364171" y="874498"/>
                  </a:lnTo>
                  <a:lnTo>
                    <a:pt x="3402182" y="849599"/>
                  </a:lnTo>
                  <a:lnTo>
                    <a:pt x="3439272" y="823452"/>
                  </a:lnTo>
                  <a:lnTo>
                    <a:pt x="3475411" y="796088"/>
                  </a:lnTo>
                  <a:lnTo>
                    <a:pt x="3510568" y="767536"/>
                  </a:lnTo>
                  <a:lnTo>
                    <a:pt x="3544713" y="737827"/>
                  </a:lnTo>
                  <a:lnTo>
                    <a:pt x="3577818" y="706989"/>
                  </a:lnTo>
                  <a:lnTo>
                    <a:pt x="3609851" y="675054"/>
                  </a:lnTo>
                  <a:lnTo>
                    <a:pt x="3640783" y="642051"/>
                  </a:lnTo>
                  <a:lnTo>
                    <a:pt x="3670584" y="608009"/>
                  </a:lnTo>
                  <a:lnTo>
                    <a:pt x="3699223" y="572959"/>
                  </a:lnTo>
                  <a:lnTo>
                    <a:pt x="3726671" y="536931"/>
                  </a:lnTo>
                  <a:lnTo>
                    <a:pt x="3752898" y="499955"/>
                  </a:lnTo>
                  <a:lnTo>
                    <a:pt x="3777873" y="462060"/>
                  </a:lnTo>
                  <a:lnTo>
                    <a:pt x="3801568" y="423276"/>
                  </a:lnTo>
                  <a:lnTo>
                    <a:pt x="3823951" y="383634"/>
                  </a:lnTo>
                  <a:lnTo>
                    <a:pt x="3844992" y="343163"/>
                  </a:lnTo>
                  <a:lnTo>
                    <a:pt x="3864663" y="301893"/>
                  </a:lnTo>
                  <a:lnTo>
                    <a:pt x="3882932" y="259854"/>
                  </a:lnTo>
                  <a:lnTo>
                    <a:pt x="3899770" y="217076"/>
                  </a:lnTo>
                  <a:lnTo>
                    <a:pt x="3915147" y="173589"/>
                  </a:lnTo>
                  <a:lnTo>
                    <a:pt x="3929032" y="129423"/>
                  </a:lnTo>
                  <a:lnTo>
                    <a:pt x="3941396" y="84607"/>
                  </a:lnTo>
                  <a:lnTo>
                    <a:pt x="3952209" y="39171"/>
                  </a:lnTo>
                  <a:lnTo>
                    <a:pt x="3960067" y="0"/>
                  </a:lnTo>
                  <a:close/>
                </a:path>
                <a:path w="3960494" h="2293620">
                  <a:moveTo>
                    <a:pt x="2752079" y="1075357"/>
                  </a:moveTo>
                  <a:lnTo>
                    <a:pt x="2564087" y="1075357"/>
                  </a:lnTo>
                  <a:lnTo>
                    <a:pt x="2585541" y="1076708"/>
                  </a:lnTo>
                  <a:lnTo>
                    <a:pt x="2611088" y="1077955"/>
                  </a:lnTo>
                  <a:lnTo>
                    <a:pt x="2612427" y="1077955"/>
                  </a:lnTo>
                  <a:lnTo>
                    <a:pt x="2631853" y="1078568"/>
                  </a:lnTo>
                  <a:lnTo>
                    <a:pt x="2655176" y="1078828"/>
                  </a:lnTo>
                  <a:lnTo>
                    <a:pt x="2703848" y="1077955"/>
                  </a:lnTo>
                  <a:lnTo>
                    <a:pt x="2752079" y="1075357"/>
                  </a:lnTo>
                  <a:close/>
                </a:path>
              </a:pathLst>
            </a:custGeom>
            <a:solidFill>
              <a:srgbClr val="0052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991134" y="0"/>
              <a:ext cx="1112520" cy="1076960"/>
            </a:xfrm>
            <a:custGeom>
              <a:avLst/>
              <a:gdLst/>
              <a:ahLst/>
              <a:cxnLst/>
              <a:rect l="l" t="t" r="r" b="b"/>
              <a:pathLst>
                <a:path w="1112519" h="1076960">
                  <a:moveTo>
                    <a:pt x="1112081" y="0"/>
                  </a:moveTo>
                  <a:lnTo>
                    <a:pt x="0" y="0"/>
                  </a:lnTo>
                  <a:lnTo>
                    <a:pt x="11024" y="7739"/>
                  </a:lnTo>
                  <a:lnTo>
                    <a:pt x="48619" y="36166"/>
                  </a:lnTo>
                  <a:lnTo>
                    <a:pt x="85154" y="65876"/>
                  </a:lnTo>
                  <a:lnTo>
                    <a:pt x="120595" y="96834"/>
                  </a:lnTo>
                  <a:lnTo>
                    <a:pt x="154908" y="129008"/>
                  </a:lnTo>
                  <a:lnTo>
                    <a:pt x="188060" y="162363"/>
                  </a:lnTo>
                  <a:lnTo>
                    <a:pt x="220016" y="196867"/>
                  </a:lnTo>
                  <a:lnTo>
                    <a:pt x="250744" y="232486"/>
                  </a:lnTo>
                  <a:lnTo>
                    <a:pt x="280208" y="269186"/>
                  </a:lnTo>
                  <a:lnTo>
                    <a:pt x="308376" y="306934"/>
                  </a:lnTo>
                  <a:lnTo>
                    <a:pt x="335213" y="345697"/>
                  </a:lnTo>
                  <a:lnTo>
                    <a:pt x="360685" y="385441"/>
                  </a:lnTo>
                  <a:lnTo>
                    <a:pt x="384759" y="426132"/>
                  </a:lnTo>
                  <a:lnTo>
                    <a:pt x="407401" y="467737"/>
                  </a:lnTo>
                  <a:lnTo>
                    <a:pt x="428578" y="510223"/>
                  </a:lnTo>
                  <a:lnTo>
                    <a:pt x="448254" y="553557"/>
                  </a:lnTo>
                  <a:lnTo>
                    <a:pt x="466397" y="597704"/>
                  </a:lnTo>
                  <a:lnTo>
                    <a:pt x="482973" y="642631"/>
                  </a:lnTo>
                  <a:lnTo>
                    <a:pt x="497947" y="688305"/>
                  </a:lnTo>
                  <a:lnTo>
                    <a:pt x="511286" y="734692"/>
                  </a:lnTo>
                  <a:lnTo>
                    <a:pt x="522957" y="781759"/>
                  </a:lnTo>
                  <a:lnTo>
                    <a:pt x="532925" y="829472"/>
                  </a:lnTo>
                  <a:lnTo>
                    <a:pt x="541156" y="877799"/>
                  </a:lnTo>
                  <a:lnTo>
                    <a:pt x="547617" y="926705"/>
                  </a:lnTo>
                  <a:lnTo>
                    <a:pt x="552274" y="976157"/>
                  </a:lnTo>
                  <a:lnTo>
                    <a:pt x="555093" y="1026121"/>
                  </a:lnTo>
                  <a:lnTo>
                    <a:pt x="556040" y="1076565"/>
                  </a:lnTo>
                  <a:lnTo>
                    <a:pt x="556987" y="1026121"/>
                  </a:lnTo>
                  <a:lnTo>
                    <a:pt x="559806" y="976157"/>
                  </a:lnTo>
                  <a:lnTo>
                    <a:pt x="564463" y="926705"/>
                  </a:lnTo>
                  <a:lnTo>
                    <a:pt x="570924" y="877799"/>
                  </a:lnTo>
                  <a:lnTo>
                    <a:pt x="579155" y="829472"/>
                  </a:lnTo>
                  <a:lnTo>
                    <a:pt x="589123" y="781759"/>
                  </a:lnTo>
                  <a:lnTo>
                    <a:pt x="600794" y="734692"/>
                  </a:lnTo>
                  <a:lnTo>
                    <a:pt x="614133" y="688305"/>
                  </a:lnTo>
                  <a:lnTo>
                    <a:pt x="629108" y="642631"/>
                  </a:lnTo>
                  <a:lnTo>
                    <a:pt x="645683" y="597704"/>
                  </a:lnTo>
                  <a:lnTo>
                    <a:pt x="663826" y="553557"/>
                  </a:lnTo>
                  <a:lnTo>
                    <a:pt x="683503" y="510223"/>
                  </a:lnTo>
                  <a:lnTo>
                    <a:pt x="704679" y="467737"/>
                  </a:lnTo>
                  <a:lnTo>
                    <a:pt x="727321" y="426132"/>
                  </a:lnTo>
                  <a:lnTo>
                    <a:pt x="751395" y="385441"/>
                  </a:lnTo>
                  <a:lnTo>
                    <a:pt x="776868" y="345697"/>
                  </a:lnTo>
                  <a:lnTo>
                    <a:pt x="803705" y="306934"/>
                  </a:lnTo>
                  <a:lnTo>
                    <a:pt x="831872" y="269186"/>
                  </a:lnTo>
                  <a:lnTo>
                    <a:pt x="861336" y="232486"/>
                  </a:lnTo>
                  <a:lnTo>
                    <a:pt x="892064" y="196867"/>
                  </a:lnTo>
                  <a:lnTo>
                    <a:pt x="924020" y="162363"/>
                  </a:lnTo>
                  <a:lnTo>
                    <a:pt x="957172" y="129008"/>
                  </a:lnTo>
                  <a:lnTo>
                    <a:pt x="991485" y="96834"/>
                  </a:lnTo>
                  <a:lnTo>
                    <a:pt x="1026926" y="65876"/>
                  </a:lnTo>
                  <a:lnTo>
                    <a:pt x="1063461" y="36166"/>
                  </a:lnTo>
                  <a:lnTo>
                    <a:pt x="1101056" y="7739"/>
                  </a:lnTo>
                  <a:lnTo>
                    <a:pt x="1112081" y="0"/>
                  </a:lnTo>
                  <a:close/>
                </a:path>
              </a:pathLst>
            </a:custGeom>
            <a:solidFill>
              <a:srgbClr val="0A8A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D3691B1-7613-92E9-4C6D-EF1F9011E074}"/>
              </a:ext>
            </a:extLst>
          </p:cNvPr>
          <p:cNvSpPr txBox="1"/>
          <p:nvPr/>
        </p:nvSpPr>
        <p:spPr>
          <a:xfrm>
            <a:off x="1195960" y="592563"/>
            <a:ext cx="109624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 to know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170A27-CCE6-6320-8F67-E0C01CF9D079}"/>
              </a:ext>
            </a:extLst>
          </p:cNvPr>
          <p:cNvSpPr txBox="1"/>
          <p:nvPr/>
        </p:nvSpPr>
        <p:spPr>
          <a:xfrm>
            <a:off x="1195960" y="2943261"/>
            <a:ext cx="17655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5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sexual assault?</a:t>
            </a:r>
          </a:p>
          <a:p>
            <a:endParaRPr lang="en-US" sz="4000" b="1" dirty="0">
              <a:solidFill>
                <a:srgbClr val="0085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assault is any unwanted sexual act that is done to you by force or without your consent.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means you might be forced, talked into or manipulated into unwanted sexual activity.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means freely agreeing to something like a sexual act.</a:t>
            </a:r>
          </a:p>
        </p:txBody>
      </p:sp>
    </p:spTree>
    <p:extLst>
      <p:ext uri="{BB962C8B-B14F-4D97-AF65-F5344CB8AC3E}">
        <p14:creationId xmlns:p14="http://schemas.microsoft.com/office/powerpoint/2010/main" val="208155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2293620"/>
            <a:chOff x="0" y="0"/>
            <a:chExt cx="20104100" cy="22936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0104099" cy="229312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019900" y="1065263"/>
              <a:ext cx="1664335" cy="1228090"/>
            </a:xfrm>
            <a:custGeom>
              <a:avLst/>
              <a:gdLst/>
              <a:ahLst/>
              <a:cxnLst/>
              <a:rect l="l" t="t" r="r" b="b"/>
              <a:pathLst>
                <a:path w="1664334" h="1228089">
                  <a:moveTo>
                    <a:pt x="832087" y="0"/>
                  </a:moveTo>
                  <a:lnTo>
                    <a:pt x="831140" y="50443"/>
                  </a:lnTo>
                  <a:lnTo>
                    <a:pt x="828321" y="100407"/>
                  </a:lnTo>
                  <a:lnTo>
                    <a:pt x="823664" y="149859"/>
                  </a:lnTo>
                  <a:lnTo>
                    <a:pt x="817203" y="198765"/>
                  </a:lnTo>
                  <a:lnTo>
                    <a:pt x="808972" y="247092"/>
                  </a:lnTo>
                  <a:lnTo>
                    <a:pt x="799004" y="294805"/>
                  </a:lnTo>
                  <a:lnTo>
                    <a:pt x="787334" y="341872"/>
                  </a:lnTo>
                  <a:lnTo>
                    <a:pt x="773994" y="388259"/>
                  </a:lnTo>
                  <a:lnTo>
                    <a:pt x="759020" y="433933"/>
                  </a:lnTo>
                  <a:lnTo>
                    <a:pt x="742444" y="478861"/>
                  </a:lnTo>
                  <a:lnTo>
                    <a:pt x="724301" y="523007"/>
                  </a:lnTo>
                  <a:lnTo>
                    <a:pt x="704625" y="566341"/>
                  </a:lnTo>
                  <a:lnTo>
                    <a:pt x="683449" y="608827"/>
                  </a:lnTo>
                  <a:lnTo>
                    <a:pt x="660806" y="650432"/>
                  </a:lnTo>
                  <a:lnTo>
                    <a:pt x="636732" y="691123"/>
                  </a:lnTo>
                  <a:lnTo>
                    <a:pt x="611260" y="730867"/>
                  </a:lnTo>
                  <a:lnTo>
                    <a:pt x="584423" y="769630"/>
                  </a:lnTo>
                  <a:lnTo>
                    <a:pt x="556255" y="807378"/>
                  </a:lnTo>
                  <a:lnTo>
                    <a:pt x="526791" y="844078"/>
                  </a:lnTo>
                  <a:lnTo>
                    <a:pt x="496064" y="879697"/>
                  </a:lnTo>
                  <a:lnTo>
                    <a:pt x="464107" y="914201"/>
                  </a:lnTo>
                  <a:lnTo>
                    <a:pt x="430955" y="947556"/>
                  </a:lnTo>
                  <a:lnTo>
                    <a:pt x="396642" y="979730"/>
                  </a:lnTo>
                  <a:lnTo>
                    <a:pt x="361201" y="1010688"/>
                  </a:lnTo>
                  <a:lnTo>
                    <a:pt x="324666" y="1040398"/>
                  </a:lnTo>
                  <a:lnTo>
                    <a:pt x="287071" y="1068825"/>
                  </a:lnTo>
                  <a:lnTo>
                    <a:pt x="248450" y="1095937"/>
                  </a:lnTo>
                  <a:lnTo>
                    <a:pt x="208837" y="1121700"/>
                  </a:lnTo>
                  <a:lnTo>
                    <a:pt x="168265" y="1146080"/>
                  </a:lnTo>
                  <a:lnTo>
                    <a:pt x="125935" y="1169488"/>
                  </a:lnTo>
                  <a:lnTo>
                    <a:pt x="82683" y="1191395"/>
                  </a:lnTo>
                  <a:lnTo>
                    <a:pt x="38544" y="1211762"/>
                  </a:lnTo>
                  <a:lnTo>
                    <a:pt x="0" y="1227860"/>
                  </a:lnTo>
                  <a:lnTo>
                    <a:pt x="1664175" y="1227860"/>
                  </a:lnTo>
                  <a:lnTo>
                    <a:pt x="1625631" y="1211762"/>
                  </a:lnTo>
                  <a:lnTo>
                    <a:pt x="1581492" y="1191395"/>
                  </a:lnTo>
                  <a:lnTo>
                    <a:pt x="1538240" y="1169488"/>
                  </a:lnTo>
                  <a:lnTo>
                    <a:pt x="1495910" y="1146080"/>
                  </a:lnTo>
                  <a:lnTo>
                    <a:pt x="1455338" y="1121700"/>
                  </a:lnTo>
                  <a:lnTo>
                    <a:pt x="1415724" y="1095937"/>
                  </a:lnTo>
                  <a:lnTo>
                    <a:pt x="1377103" y="1068825"/>
                  </a:lnTo>
                  <a:lnTo>
                    <a:pt x="1339508" y="1040398"/>
                  </a:lnTo>
                  <a:lnTo>
                    <a:pt x="1302974" y="1010688"/>
                  </a:lnTo>
                  <a:lnTo>
                    <a:pt x="1267533" y="979730"/>
                  </a:lnTo>
                  <a:lnTo>
                    <a:pt x="1233219" y="947556"/>
                  </a:lnTo>
                  <a:lnTo>
                    <a:pt x="1200067" y="914201"/>
                  </a:lnTo>
                  <a:lnTo>
                    <a:pt x="1168111" y="879697"/>
                  </a:lnTo>
                  <a:lnTo>
                    <a:pt x="1137384" y="844078"/>
                  </a:lnTo>
                  <a:lnTo>
                    <a:pt x="1107919" y="807378"/>
                  </a:lnTo>
                  <a:lnTo>
                    <a:pt x="1079752" y="769630"/>
                  </a:lnTo>
                  <a:lnTo>
                    <a:pt x="1052915" y="730867"/>
                  </a:lnTo>
                  <a:lnTo>
                    <a:pt x="1027442" y="691123"/>
                  </a:lnTo>
                  <a:lnTo>
                    <a:pt x="1003368" y="650432"/>
                  </a:lnTo>
                  <a:lnTo>
                    <a:pt x="980726" y="608827"/>
                  </a:lnTo>
                  <a:lnTo>
                    <a:pt x="959550" y="566341"/>
                  </a:lnTo>
                  <a:lnTo>
                    <a:pt x="939873" y="523007"/>
                  </a:lnTo>
                  <a:lnTo>
                    <a:pt x="921730" y="478861"/>
                  </a:lnTo>
                  <a:lnTo>
                    <a:pt x="905155" y="433933"/>
                  </a:lnTo>
                  <a:lnTo>
                    <a:pt x="890180" y="388259"/>
                  </a:lnTo>
                  <a:lnTo>
                    <a:pt x="876841" y="341872"/>
                  </a:lnTo>
                  <a:lnTo>
                    <a:pt x="865170" y="294805"/>
                  </a:lnTo>
                  <a:lnTo>
                    <a:pt x="855203" y="247092"/>
                  </a:lnTo>
                  <a:lnTo>
                    <a:pt x="846971" y="198765"/>
                  </a:lnTo>
                  <a:lnTo>
                    <a:pt x="840510" y="149859"/>
                  </a:lnTo>
                  <a:lnTo>
                    <a:pt x="835853" y="100407"/>
                  </a:lnTo>
                  <a:lnTo>
                    <a:pt x="833034" y="50443"/>
                  </a:lnTo>
                  <a:lnTo>
                    <a:pt x="832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871582" y="1072043"/>
              <a:ext cx="2647315" cy="1221105"/>
            </a:xfrm>
            <a:custGeom>
              <a:avLst/>
              <a:gdLst/>
              <a:ahLst/>
              <a:cxnLst/>
              <a:rect l="l" t="t" r="r" b="b"/>
              <a:pathLst>
                <a:path w="2647315" h="1221105">
                  <a:moveTo>
                    <a:pt x="1323638" y="0"/>
                  </a:moveTo>
                  <a:lnTo>
                    <a:pt x="1274965" y="872"/>
                  </a:lnTo>
                  <a:lnTo>
                    <a:pt x="1226734" y="3471"/>
                  </a:lnTo>
                  <a:lnTo>
                    <a:pt x="1178975" y="7766"/>
                  </a:lnTo>
                  <a:lnTo>
                    <a:pt x="1131717" y="13727"/>
                  </a:lnTo>
                  <a:lnTo>
                    <a:pt x="1084990" y="21325"/>
                  </a:lnTo>
                  <a:lnTo>
                    <a:pt x="1038824" y="30528"/>
                  </a:lnTo>
                  <a:lnTo>
                    <a:pt x="993250" y="41308"/>
                  </a:lnTo>
                  <a:lnTo>
                    <a:pt x="948297" y="53635"/>
                  </a:lnTo>
                  <a:lnTo>
                    <a:pt x="903995" y="67478"/>
                  </a:lnTo>
                  <a:lnTo>
                    <a:pt x="860375" y="82808"/>
                  </a:lnTo>
                  <a:lnTo>
                    <a:pt x="817466" y="99594"/>
                  </a:lnTo>
                  <a:lnTo>
                    <a:pt x="775299" y="117808"/>
                  </a:lnTo>
                  <a:lnTo>
                    <a:pt x="733903" y="137418"/>
                  </a:lnTo>
                  <a:lnTo>
                    <a:pt x="693308" y="158396"/>
                  </a:lnTo>
                  <a:lnTo>
                    <a:pt x="653544" y="180711"/>
                  </a:lnTo>
                  <a:lnTo>
                    <a:pt x="614642" y="204333"/>
                  </a:lnTo>
                  <a:lnTo>
                    <a:pt x="576631" y="229232"/>
                  </a:lnTo>
                  <a:lnTo>
                    <a:pt x="539541" y="255379"/>
                  </a:lnTo>
                  <a:lnTo>
                    <a:pt x="503403" y="282743"/>
                  </a:lnTo>
                  <a:lnTo>
                    <a:pt x="468246" y="311295"/>
                  </a:lnTo>
                  <a:lnTo>
                    <a:pt x="434100" y="341005"/>
                  </a:lnTo>
                  <a:lnTo>
                    <a:pt x="400995" y="371843"/>
                  </a:lnTo>
                  <a:lnTo>
                    <a:pt x="368962" y="403778"/>
                  </a:lnTo>
                  <a:lnTo>
                    <a:pt x="338030" y="436781"/>
                  </a:lnTo>
                  <a:lnTo>
                    <a:pt x="308230" y="470823"/>
                  </a:lnTo>
                  <a:lnTo>
                    <a:pt x="279590" y="505873"/>
                  </a:lnTo>
                  <a:lnTo>
                    <a:pt x="252142" y="541901"/>
                  </a:lnTo>
                  <a:lnTo>
                    <a:pt x="225915" y="578877"/>
                  </a:lnTo>
                  <a:lnTo>
                    <a:pt x="200940" y="616772"/>
                  </a:lnTo>
                  <a:lnTo>
                    <a:pt x="177246" y="655556"/>
                  </a:lnTo>
                  <a:lnTo>
                    <a:pt x="154863" y="695198"/>
                  </a:lnTo>
                  <a:lnTo>
                    <a:pt x="133821" y="735669"/>
                  </a:lnTo>
                  <a:lnTo>
                    <a:pt x="114150" y="776939"/>
                  </a:lnTo>
                  <a:lnTo>
                    <a:pt x="95881" y="818978"/>
                  </a:lnTo>
                  <a:lnTo>
                    <a:pt x="79043" y="861756"/>
                  </a:lnTo>
                  <a:lnTo>
                    <a:pt x="63666" y="905243"/>
                  </a:lnTo>
                  <a:lnTo>
                    <a:pt x="49781" y="949409"/>
                  </a:lnTo>
                  <a:lnTo>
                    <a:pt x="37417" y="994225"/>
                  </a:lnTo>
                  <a:lnTo>
                    <a:pt x="26604" y="1039660"/>
                  </a:lnTo>
                  <a:lnTo>
                    <a:pt x="17372" y="1085684"/>
                  </a:lnTo>
                  <a:lnTo>
                    <a:pt x="9752" y="1132268"/>
                  </a:lnTo>
                  <a:lnTo>
                    <a:pt x="3772" y="1179382"/>
                  </a:lnTo>
                  <a:lnTo>
                    <a:pt x="0" y="1221080"/>
                  </a:lnTo>
                  <a:lnTo>
                    <a:pt x="2647276" y="1221080"/>
                  </a:lnTo>
                  <a:lnTo>
                    <a:pt x="2643503" y="1179382"/>
                  </a:lnTo>
                  <a:lnTo>
                    <a:pt x="2637524" y="1132268"/>
                  </a:lnTo>
                  <a:lnTo>
                    <a:pt x="2629903" y="1085684"/>
                  </a:lnTo>
                  <a:lnTo>
                    <a:pt x="2620672" y="1039660"/>
                  </a:lnTo>
                  <a:lnTo>
                    <a:pt x="2609859" y="994225"/>
                  </a:lnTo>
                  <a:lnTo>
                    <a:pt x="2597494" y="949409"/>
                  </a:lnTo>
                  <a:lnTo>
                    <a:pt x="2583609" y="905243"/>
                  </a:lnTo>
                  <a:lnTo>
                    <a:pt x="2568232" y="861756"/>
                  </a:lnTo>
                  <a:lnTo>
                    <a:pt x="2551394" y="818978"/>
                  </a:lnTo>
                  <a:lnTo>
                    <a:pt x="2533125" y="776939"/>
                  </a:lnTo>
                  <a:lnTo>
                    <a:pt x="2513454" y="735669"/>
                  </a:lnTo>
                  <a:lnTo>
                    <a:pt x="2492413" y="695198"/>
                  </a:lnTo>
                  <a:lnTo>
                    <a:pt x="2470030" y="655556"/>
                  </a:lnTo>
                  <a:lnTo>
                    <a:pt x="2446335" y="616772"/>
                  </a:lnTo>
                  <a:lnTo>
                    <a:pt x="2421360" y="578877"/>
                  </a:lnTo>
                  <a:lnTo>
                    <a:pt x="2395133" y="541901"/>
                  </a:lnTo>
                  <a:lnTo>
                    <a:pt x="2367685" y="505873"/>
                  </a:lnTo>
                  <a:lnTo>
                    <a:pt x="2339046" y="470823"/>
                  </a:lnTo>
                  <a:lnTo>
                    <a:pt x="2309245" y="436781"/>
                  </a:lnTo>
                  <a:lnTo>
                    <a:pt x="2278313" y="403778"/>
                  </a:lnTo>
                  <a:lnTo>
                    <a:pt x="2246280" y="371843"/>
                  </a:lnTo>
                  <a:lnTo>
                    <a:pt x="2213175" y="341005"/>
                  </a:lnTo>
                  <a:lnTo>
                    <a:pt x="2179030" y="311295"/>
                  </a:lnTo>
                  <a:lnTo>
                    <a:pt x="2143873" y="282743"/>
                  </a:lnTo>
                  <a:lnTo>
                    <a:pt x="2107734" y="255379"/>
                  </a:lnTo>
                  <a:lnTo>
                    <a:pt x="2070645" y="229232"/>
                  </a:lnTo>
                  <a:lnTo>
                    <a:pt x="2032634" y="204333"/>
                  </a:lnTo>
                  <a:lnTo>
                    <a:pt x="1993731" y="180711"/>
                  </a:lnTo>
                  <a:lnTo>
                    <a:pt x="1953968" y="158396"/>
                  </a:lnTo>
                  <a:lnTo>
                    <a:pt x="1913373" y="137418"/>
                  </a:lnTo>
                  <a:lnTo>
                    <a:pt x="1871976" y="117808"/>
                  </a:lnTo>
                  <a:lnTo>
                    <a:pt x="1829809" y="99594"/>
                  </a:lnTo>
                  <a:lnTo>
                    <a:pt x="1786900" y="82808"/>
                  </a:lnTo>
                  <a:lnTo>
                    <a:pt x="1743280" y="67478"/>
                  </a:lnTo>
                  <a:lnTo>
                    <a:pt x="1698978" y="53635"/>
                  </a:lnTo>
                  <a:lnTo>
                    <a:pt x="1654025" y="41308"/>
                  </a:lnTo>
                  <a:lnTo>
                    <a:pt x="1608451" y="30528"/>
                  </a:lnTo>
                  <a:lnTo>
                    <a:pt x="1562286" y="21325"/>
                  </a:lnTo>
                  <a:lnTo>
                    <a:pt x="1515559" y="13727"/>
                  </a:lnTo>
                  <a:lnTo>
                    <a:pt x="1468300" y="7766"/>
                  </a:lnTo>
                  <a:lnTo>
                    <a:pt x="1420541" y="3471"/>
                  </a:lnTo>
                  <a:lnTo>
                    <a:pt x="1372310" y="872"/>
                  </a:lnTo>
                  <a:lnTo>
                    <a:pt x="1323638" y="0"/>
                  </a:lnTo>
                  <a:close/>
                </a:path>
              </a:pathLst>
            </a:custGeom>
            <a:solidFill>
              <a:srgbClr val="7AC2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5957" y="0"/>
              <a:ext cx="2655570" cy="2293620"/>
            </a:xfrm>
            <a:custGeom>
              <a:avLst/>
              <a:gdLst/>
              <a:ahLst/>
              <a:cxnLst/>
              <a:rect l="l" t="t" r="r" b="b"/>
              <a:pathLst>
                <a:path w="2655569" h="2293620">
                  <a:moveTo>
                    <a:pt x="2099903" y="0"/>
                  </a:moveTo>
                  <a:lnTo>
                    <a:pt x="1304377" y="0"/>
                  </a:lnTo>
                  <a:lnTo>
                    <a:pt x="1303541" y="4799"/>
                  </a:lnTo>
                  <a:lnTo>
                    <a:pt x="1293158" y="53380"/>
                  </a:lnTo>
                  <a:lnTo>
                    <a:pt x="1281008" y="101285"/>
                  </a:lnTo>
                  <a:lnTo>
                    <a:pt x="1267127" y="148479"/>
                  </a:lnTo>
                  <a:lnTo>
                    <a:pt x="1251553" y="194928"/>
                  </a:lnTo>
                  <a:lnTo>
                    <a:pt x="1234324" y="240596"/>
                  </a:lnTo>
                  <a:lnTo>
                    <a:pt x="1215475" y="285449"/>
                  </a:lnTo>
                  <a:lnTo>
                    <a:pt x="1195045" y="329451"/>
                  </a:lnTo>
                  <a:lnTo>
                    <a:pt x="1173070" y="372569"/>
                  </a:lnTo>
                  <a:lnTo>
                    <a:pt x="1149588" y="414768"/>
                  </a:lnTo>
                  <a:lnTo>
                    <a:pt x="1125133" y="455216"/>
                  </a:lnTo>
                  <a:lnTo>
                    <a:pt x="1099291" y="494708"/>
                  </a:lnTo>
                  <a:lnTo>
                    <a:pt x="1072096" y="533211"/>
                  </a:lnTo>
                  <a:lnTo>
                    <a:pt x="1043582" y="570691"/>
                  </a:lnTo>
                  <a:lnTo>
                    <a:pt x="1013781" y="607115"/>
                  </a:lnTo>
                  <a:lnTo>
                    <a:pt x="982728" y="642447"/>
                  </a:lnTo>
                  <a:lnTo>
                    <a:pt x="950456" y="676656"/>
                  </a:lnTo>
                  <a:lnTo>
                    <a:pt x="916998" y="709707"/>
                  </a:lnTo>
                  <a:lnTo>
                    <a:pt x="882388" y="741566"/>
                  </a:lnTo>
                  <a:lnTo>
                    <a:pt x="846661" y="772200"/>
                  </a:lnTo>
                  <a:lnTo>
                    <a:pt x="809848" y="801575"/>
                  </a:lnTo>
                  <a:lnTo>
                    <a:pt x="771984" y="829656"/>
                  </a:lnTo>
                  <a:lnTo>
                    <a:pt x="733103" y="856412"/>
                  </a:lnTo>
                  <a:lnTo>
                    <a:pt x="693237" y="881807"/>
                  </a:lnTo>
                  <a:lnTo>
                    <a:pt x="652422" y="905808"/>
                  </a:lnTo>
                  <a:lnTo>
                    <a:pt x="610689" y="928381"/>
                  </a:lnTo>
                  <a:lnTo>
                    <a:pt x="568073" y="949493"/>
                  </a:lnTo>
                  <a:lnTo>
                    <a:pt x="524607" y="969110"/>
                  </a:lnTo>
                  <a:lnTo>
                    <a:pt x="480325" y="987198"/>
                  </a:lnTo>
                  <a:lnTo>
                    <a:pt x="435260" y="1003723"/>
                  </a:lnTo>
                  <a:lnTo>
                    <a:pt x="389447" y="1018652"/>
                  </a:lnTo>
                  <a:lnTo>
                    <a:pt x="342918" y="1031951"/>
                  </a:lnTo>
                  <a:lnTo>
                    <a:pt x="295707" y="1043587"/>
                  </a:lnTo>
                  <a:lnTo>
                    <a:pt x="247847" y="1053524"/>
                  </a:lnTo>
                  <a:lnTo>
                    <a:pt x="199373" y="1061731"/>
                  </a:lnTo>
                  <a:lnTo>
                    <a:pt x="150317" y="1068172"/>
                  </a:lnTo>
                  <a:lnTo>
                    <a:pt x="100714" y="1072815"/>
                  </a:lnTo>
                  <a:lnTo>
                    <a:pt x="50597" y="1075626"/>
                  </a:lnTo>
                  <a:lnTo>
                    <a:pt x="0" y="1076570"/>
                  </a:lnTo>
                  <a:lnTo>
                    <a:pt x="50597" y="1077514"/>
                  </a:lnTo>
                  <a:lnTo>
                    <a:pt x="100714" y="1080324"/>
                  </a:lnTo>
                  <a:lnTo>
                    <a:pt x="150317" y="1084967"/>
                  </a:lnTo>
                  <a:lnTo>
                    <a:pt x="199373" y="1091408"/>
                  </a:lnTo>
                  <a:lnTo>
                    <a:pt x="247847" y="1099615"/>
                  </a:lnTo>
                  <a:lnTo>
                    <a:pt x="295707" y="1109552"/>
                  </a:lnTo>
                  <a:lnTo>
                    <a:pt x="342918" y="1121187"/>
                  </a:lnTo>
                  <a:lnTo>
                    <a:pt x="389447" y="1134485"/>
                  </a:lnTo>
                  <a:lnTo>
                    <a:pt x="435260" y="1149414"/>
                  </a:lnTo>
                  <a:lnTo>
                    <a:pt x="480325" y="1165939"/>
                  </a:lnTo>
                  <a:lnTo>
                    <a:pt x="524607" y="1184027"/>
                  </a:lnTo>
                  <a:lnTo>
                    <a:pt x="568073" y="1203643"/>
                  </a:lnTo>
                  <a:lnTo>
                    <a:pt x="610689" y="1224755"/>
                  </a:lnTo>
                  <a:lnTo>
                    <a:pt x="652422" y="1247328"/>
                  </a:lnTo>
                  <a:lnTo>
                    <a:pt x="693237" y="1271329"/>
                  </a:lnTo>
                  <a:lnTo>
                    <a:pt x="733103" y="1296724"/>
                  </a:lnTo>
                  <a:lnTo>
                    <a:pt x="771984" y="1323479"/>
                  </a:lnTo>
                  <a:lnTo>
                    <a:pt x="809848" y="1351561"/>
                  </a:lnTo>
                  <a:lnTo>
                    <a:pt x="846661" y="1380935"/>
                  </a:lnTo>
                  <a:lnTo>
                    <a:pt x="882388" y="1411569"/>
                  </a:lnTo>
                  <a:lnTo>
                    <a:pt x="916998" y="1443428"/>
                  </a:lnTo>
                  <a:lnTo>
                    <a:pt x="950456" y="1476479"/>
                  </a:lnTo>
                  <a:lnTo>
                    <a:pt x="982728" y="1510688"/>
                  </a:lnTo>
                  <a:lnTo>
                    <a:pt x="1013781" y="1546021"/>
                  </a:lnTo>
                  <a:lnTo>
                    <a:pt x="1043582" y="1582445"/>
                  </a:lnTo>
                  <a:lnTo>
                    <a:pt x="1072096" y="1619926"/>
                  </a:lnTo>
                  <a:lnTo>
                    <a:pt x="1099291" y="1658430"/>
                  </a:lnTo>
                  <a:lnTo>
                    <a:pt x="1125133" y="1697923"/>
                  </a:lnTo>
                  <a:lnTo>
                    <a:pt x="1149588" y="1738372"/>
                  </a:lnTo>
                  <a:lnTo>
                    <a:pt x="1173070" y="1780570"/>
                  </a:lnTo>
                  <a:lnTo>
                    <a:pt x="1195045" y="1823688"/>
                  </a:lnTo>
                  <a:lnTo>
                    <a:pt x="1215475" y="1867691"/>
                  </a:lnTo>
                  <a:lnTo>
                    <a:pt x="1234324" y="1912544"/>
                  </a:lnTo>
                  <a:lnTo>
                    <a:pt x="1251553" y="1958212"/>
                  </a:lnTo>
                  <a:lnTo>
                    <a:pt x="1267127" y="2004660"/>
                  </a:lnTo>
                  <a:lnTo>
                    <a:pt x="1281008" y="2051854"/>
                  </a:lnTo>
                  <a:lnTo>
                    <a:pt x="1293158" y="2099759"/>
                  </a:lnTo>
                  <a:lnTo>
                    <a:pt x="1303541" y="2148341"/>
                  </a:lnTo>
                  <a:lnTo>
                    <a:pt x="1312119" y="2197563"/>
                  </a:lnTo>
                  <a:lnTo>
                    <a:pt x="1318856" y="2247393"/>
                  </a:lnTo>
                  <a:lnTo>
                    <a:pt x="1323264" y="2293123"/>
                  </a:lnTo>
                  <a:lnTo>
                    <a:pt x="1851076" y="2293123"/>
                  </a:lnTo>
                  <a:lnTo>
                    <a:pt x="1917380" y="2262755"/>
                  </a:lnTo>
                  <a:lnTo>
                    <a:pt x="1957975" y="2241777"/>
                  </a:lnTo>
                  <a:lnTo>
                    <a:pt x="1997739" y="2219462"/>
                  </a:lnTo>
                  <a:lnTo>
                    <a:pt x="2036641" y="2195840"/>
                  </a:lnTo>
                  <a:lnTo>
                    <a:pt x="2074652" y="2170941"/>
                  </a:lnTo>
                  <a:lnTo>
                    <a:pt x="2111742" y="2144794"/>
                  </a:lnTo>
                  <a:lnTo>
                    <a:pt x="2147880" y="2117430"/>
                  </a:lnTo>
                  <a:lnTo>
                    <a:pt x="2183037" y="2088878"/>
                  </a:lnTo>
                  <a:lnTo>
                    <a:pt x="2217183" y="2059168"/>
                  </a:lnTo>
                  <a:lnTo>
                    <a:pt x="2250287" y="2028330"/>
                  </a:lnTo>
                  <a:lnTo>
                    <a:pt x="2282320" y="1996395"/>
                  </a:lnTo>
                  <a:lnTo>
                    <a:pt x="2313252" y="1963392"/>
                  </a:lnTo>
                  <a:lnTo>
                    <a:pt x="2343053" y="1929350"/>
                  </a:lnTo>
                  <a:lnTo>
                    <a:pt x="2371692" y="1894300"/>
                  </a:lnTo>
                  <a:lnTo>
                    <a:pt x="2399140" y="1858272"/>
                  </a:lnTo>
                  <a:lnTo>
                    <a:pt x="2425367" y="1821296"/>
                  </a:lnTo>
                  <a:lnTo>
                    <a:pt x="2450343" y="1783401"/>
                  </a:lnTo>
                  <a:lnTo>
                    <a:pt x="2474037" y="1744617"/>
                  </a:lnTo>
                  <a:lnTo>
                    <a:pt x="2496420" y="1704975"/>
                  </a:lnTo>
                  <a:lnTo>
                    <a:pt x="2517462" y="1664504"/>
                  </a:lnTo>
                  <a:lnTo>
                    <a:pt x="2537132" y="1623234"/>
                  </a:lnTo>
                  <a:lnTo>
                    <a:pt x="2555401" y="1581195"/>
                  </a:lnTo>
                  <a:lnTo>
                    <a:pt x="2572239" y="1538417"/>
                  </a:lnTo>
                  <a:lnTo>
                    <a:pt x="2587616" y="1494930"/>
                  </a:lnTo>
                  <a:lnTo>
                    <a:pt x="2601502" y="1450764"/>
                  </a:lnTo>
                  <a:lnTo>
                    <a:pt x="2613866" y="1405948"/>
                  </a:lnTo>
                  <a:lnTo>
                    <a:pt x="2624679" y="1360513"/>
                  </a:lnTo>
                  <a:lnTo>
                    <a:pt x="2633911" y="1314489"/>
                  </a:lnTo>
                  <a:lnTo>
                    <a:pt x="2641531" y="1267905"/>
                  </a:lnTo>
                  <a:lnTo>
                    <a:pt x="2647510" y="1220791"/>
                  </a:lnTo>
                  <a:lnTo>
                    <a:pt x="2651818" y="1173177"/>
                  </a:lnTo>
                  <a:lnTo>
                    <a:pt x="2654425" y="1125093"/>
                  </a:lnTo>
                  <a:lnTo>
                    <a:pt x="2655033" y="1091408"/>
                  </a:lnTo>
                  <a:lnTo>
                    <a:pt x="2655033" y="1061731"/>
                  </a:lnTo>
                  <a:lnTo>
                    <a:pt x="2654496" y="1031951"/>
                  </a:lnTo>
                  <a:lnTo>
                    <a:pt x="2654425" y="1028046"/>
                  </a:lnTo>
                  <a:lnTo>
                    <a:pt x="2651818" y="979963"/>
                  </a:lnTo>
                  <a:lnTo>
                    <a:pt x="2647510" y="932349"/>
                  </a:lnTo>
                  <a:lnTo>
                    <a:pt x="2641531" y="885235"/>
                  </a:lnTo>
                  <a:lnTo>
                    <a:pt x="2633911" y="838651"/>
                  </a:lnTo>
                  <a:lnTo>
                    <a:pt x="2624679" y="792626"/>
                  </a:lnTo>
                  <a:lnTo>
                    <a:pt x="2613866" y="747191"/>
                  </a:lnTo>
                  <a:lnTo>
                    <a:pt x="2601502" y="702376"/>
                  </a:lnTo>
                  <a:lnTo>
                    <a:pt x="2587616" y="658210"/>
                  </a:lnTo>
                  <a:lnTo>
                    <a:pt x="2572239" y="614722"/>
                  </a:lnTo>
                  <a:lnTo>
                    <a:pt x="2555401" y="571945"/>
                  </a:lnTo>
                  <a:lnTo>
                    <a:pt x="2537132" y="529906"/>
                  </a:lnTo>
                  <a:lnTo>
                    <a:pt x="2517462" y="488636"/>
                  </a:lnTo>
                  <a:lnTo>
                    <a:pt x="2496420" y="448165"/>
                  </a:lnTo>
                  <a:lnTo>
                    <a:pt x="2474037" y="408523"/>
                  </a:lnTo>
                  <a:lnTo>
                    <a:pt x="2450343" y="369739"/>
                  </a:lnTo>
                  <a:lnTo>
                    <a:pt x="2425367" y="331844"/>
                  </a:lnTo>
                  <a:lnTo>
                    <a:pt x="2399140" y="294868"/>
                  </a:lnTo>
                  <a:lnTo>
                    <a:pt x="2371692" y="258840"/>
                  </a:lnTo>
                  <a:lnTo>
                    <a:pt x="2343053" y="223790"/>
                  </a:lnTo>
                  <a:lnTo>
                    <a:pt x="2313252" y="189748"/>
                  </a:lnTo>
                  <a:lnTo>
                    <a:pt x="2282320" y="156745"/>
                  </a:lnTo>
                  <a:lnTo>
                    <a:pt x="2250287" y="124809"/>
                  </a:lnTo>
                  <a:lnTo>
                    <a:pt x="2217183" y="93972"/>
                  </a:lnTo>
                  <a:lnTo>
                    <a:pt x="2183037" y="64262"/>
                  </a:lnTo>
                  <a:lnTo>
                    <a:pt x="2147880" y="35710"/>
                  </a:lnTo>
                  <a:lnTo>
                    <a:pt x="2111742" y="8346"/>
                  </a:lnTo>
                  <a:lnTo>
                    <a:pt x="2099903" y="0"/>
                  </a:lnTo>
                  <a:close/>
                </a:path>
              </a:pathLst>
            </a:custGeom>
            <a:solidFill>
              <a:srgbClr val="0085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41990" y="0"/>
              <a:ext cx="3960495" cy="2293620"/>
            </a:xfrm>
            <a:custGeom>
              <a:avLst/>
              <a:gdLst/>
              <a:ahLst/>
              <a:cxnLst/>
              <a:rect l="l" t="t" r="r" b="b"/>
              <a:pathLst>
                <a:path w="3960494" h="2293620">
                  <a:moveTo>
                    <a:pt x="3960067" y="0"/>
                  </a:moveTo>
                  <a:lnTo>
                    <a:pt x="548851" y="0"/>
                  </a:lnTo>
                  <a:lnTo>
                    <a:pt x="543434" y="3819"/>
                  </a:lnTo>
                  <a:lnTo>
                    <a:pt x="507295" y="31183"/>
                  </a:lnTo>
                  <a:lnTo>
                    <a:pt x="472138" y="59735"/>
                  </a:lnTo>
                  <a:lnTo>
                    <a:pt x="437992" y="89445"/>
                  </a:lnTo>
                  <a:lnTo>
                    <a:pt x="404888" y="120283"/>
                  </a:lnTo>
                  <a:lnTo>
                    <a:pt x="372855" y="152218"/>
                  </a:lnTo>
                  <a:lnTo>
                    <a:pt x="341923" y="185222"/>
                  </a:lnTo>
                  <a:lnTo>
                    <a:pt x="312122" y="219263"/>
                  </a:lnTo>
                  <a:lnTo>
                    <a:pt x="283483" y="254313"/>
                  </a:lnTo>
                  <a:lnTo>
                    <a:pt x="256035" y="290341"/>
                  </a:lnTo>
                  <a:lnTo>
                    <a:pt x="229808" y="327318"/>
                  </a:lnTo>
                  <a:lnTo>
                    <a:pt x="204832" y="365213"/>
                  </a:lnTo>
                  <a:lnTo>
                    <a:pt x="181138" y="403996"/>
                  </a:lnTo>
                  <a:lnTo>
                    <a:pt x="158755" y="443638"/>
                  </a:lnTo>
                  <a:lnTo>
                    <a:pt x="137713" y="484109"/>
                  </a:lnTo>
                  <a:lnTo>
                    <a:pt x="118043" y="525379"/>
                  </a:lnTo>
                  <a:lnTo>
                    <a:pt x="99774" y="567418"/>
                  </a:lnTo>
                  <a:lnTo>
                    <a:pt x="82936" y="610196"/>
                  </a:lnTo>
                  <a:lnTo>
                    <a:pt x="67559" y="653683"/>
                  </a:lnTo>
                  <a:lnTo>
                    <a:pt x="53673" y="697849"/>
                  </a:lnTo>
                  <a:lnTo>
                    <a:pt x="41309" y="742665"/>
                  </a:lnTo>
                  <a:lnTo>
                    <a:pt x="30496" y="788100"/>
                  </a:lnTo>
                  <a:lnTo>
                    <a:pt x="21265" y="834124"/>
                  </a:lnTo>
                  <a:lnTo>
                    <a:pt x="13644" y="880709"/>
                  </a:lnTo>
                  <a:lnTo>
                    <a:pt x="7665" y="927822"/>
                  </a:lnTo>
                  <a:lnTo>
                    <a:pt x="3357" y="975436"/>
                  </a:lnTo>
                  <a:lnTo>
                    <a:pt x="750" y="1023520"/>
                  </a:lnTo>
                  <a:lnTo>
                    <a:pt x="0" y="1065101"/>
                  </a:lnTo>
                  <a:lnTo>
                    <a:pt x="123" y="1085846"/>
                  </a:lnTo>
                  <a:lnTo>
                    <a:pt x="3357" y="1168650"/>
                  </a:lnTo>
                  <a:lnTo>
                    <a:pt x="7665" y="1216264"/>
                  </a:lnTo>
                  <a:lnTo>
                    <a:pt x="13644" y="1263378"/>
                  </a:lnTo>
                  <a:lnTo>
                    <a:pt x="21265" y="1309962"/>
                  </a:lnTo>
                  <a:lnTo>
                    <a:pt x="30496" y="1355987"/>
                  </a:lnTo>
                  <a:lnTo>
                    <a:pt x="41309" y="1401422"/>
                  </a:lnTo>
                  <a:lnTo>
                    <a:pt x="53673" y="1446237"/>
                  </a:lnTo>
                  <a:lnTo>
                    <a:pt x="67559" y="1490404"/>
                  </a:lnTo>
                  <a:lnTo>
                    <a:pt x="82936" y="1533891"/>
                  </a:lnTo>
                  <a:lnTo>
                    <a:pt x="99774" y="1576668"/>
                  </a:lnTo>
                  <a:lnTo>
                    <a:pt x="118043" y="1618707"/>
                  </a:lnTo>
                  <a:lnTo>
                    <a:pt x="137713" y="1659977"/>
                  </a:lnTo>
                  <a:lnTo>
                    <a:pt x="158755" y="1700448"/>
                  </a:lnTo>
                  <a:lnTo>
                    <a:pt x="181138" y="1740090"/>
                  </a:lnTo>
                  <a:lnTo>
                    <a:pt x="204832" y="1778874"/>
                  </a:lnTo>
                  <a:lnTo>
                    <a:pt x="229808" y="1816769"/>
                  </a:lnTo>
                  <a:lnTo>
                    <a:pt x="256035" y="1853745"/>
                  </a:lnTo>
                  <a:lnTo>
                    <a:pt x="283483" y="1889774"/>
                  </a:lnTo>
                  <a:lnTo>
                    <a:pt x="312122" y="1924823"/>
                  </a:lnTo>
                  <a:lnTo>
                    <a:pt x="341923" y="1958865"/>
                  </a:lnTo>
                  <a:lnTo>
                    <a:pt x="372855" y="1991868"/>
                  </a:lnTo>
                  <a:lnTo>
                    <a:pt x="404888" y="2023804"/>
                  </a:lnTo>
                  <a:lnTo>
                    <a:pt x="437992" y="2054641"/>
                  </a:lnTo>
                  <a:lnTo>
                    <a:pt x="472138" y="2084351"/>
                  </a:lnTo>
                  <a:lnTo>
                    <a:pt x="507295" y="2112903"/>
                  </a:lnTo>
                  <a:lnTo>
                    <a:pt x="543434" y="2140268"/>
                  </a:lnTo>
                  <a:lnTo>
                    <a:pt x="580523" y="2166414"/>
                  </a:lnTo>
                  <a:lnTo>
                    <a:pt x="618534" y="2191314"/>
                  </a:lnTo>
                  <a:lnTo>
                    <a:pt x="657437" y="2214936"/>
                  </a:lnTo>
                  <a:lnTo>
                    <a:pt x="697200" y="2237250"/>
                  </a:lnTo>
                  <a:lnTo>
                    <a:pt x="737795" y="2258228"/>
                  </a:lnTo>
                  <a:lnTo>
                    <a:pt x="779191" y="2277839"/>
                  </a:lnTo>
                  <a:lnTo>
                    <a:pt x="814578" y="2293123"/>
                  </a:lnTo>
                  <a:lnTo>
                    <a:pt x="1331475" y="2293123"/>
                  </a:lnTo>
                  <a:lnTo>
                    <a:pt x="1336319" y="2242866"/>
                  </a:lnTo>
                  <a:lnTo>
                    <a:pt x="1343056" y="2193037"/>
                  </a:lnTo>
                  <a:lnTo>
                    <a:pt x="1351634" y="2143814"/>
                  </a:lnTo>
                  <a:lnTo>
                    <a:pt x="1362017" y="2095233"/>
                  </a:lnTo>
                  <a:lnTo>
                    <a:pt x="1374167" y="2047328"/>
                  </a:lnTo>
                  <a:lnTo>
                    <a:pt x="1388048" y="2000134"/>
                  </a:lnTo>
                  <a:lnTo>
                    <a:pt x="1403622" y="1953685"/>
                  </a:lnTo>
                  <a:lnTo>
                    <a:pt x="1420852" y="1908017"/>
                  </a:lnTo>
                  <a:lnTo>
                    <a:pt x="1439700" y="1863164"/>
                  </a:lnTo>
                  <a:lnTo>
                    <a:pt x="1460130" y="1819162"/>
                  </a:lnTo>
                  <a:lnTo>
                    <a:pt x="1482105" y="1776044"/>
                  </a:lnTo>
                  <a:lnTo>
                    <a:pt x="1505588" y="1733845"/>
                  </a:lnTo>
                  <a:lnTo>
                    <a:pt x="1530193" y="1693159"/>
                  </a:lnTo>
                  <a:lnTo>
                    <a:pt x="1556201" y="1653440"/>
                  </a:lnTo>
                  <a:lnTo>
                    <a:pt x="1583579" y="1614723"/>
                  </a:lnTo>
                  <a:lnTo>
                    <a:pt x="1612291" y="1577042"/>
                  </a:lnTo>
                  <a:lnTo>
                    <a:pt x="1642304" y="1540432"/>
                  </a:lnTo>
                  <a:lnTo>
                    <a:pt x="1673584" y="1504926"/>
                  </a:lnTo>
                  <a:lnTo>
                    <a:pt x="1706096" y="1470559"/>
                  </a:lnTo>
                  <a:lnTo>
                    <a:pt x="1739806" y="1437366"/>
                  </a:lnTo>
                  <a:lnTo>
                    <a:pt x="1774681" y="1405381"/>
                  </a:lnTo>
                  <a:lnTo>
                    <a:pt x="1810685" y="1374637"/>
                  </a:lnTo>
                  <a:lnTo>
                    <a:pt x="1847785" y="1345170"/>
                  </a:lnTo>
                  <a:lnTo>
                    <a:pt x="1885946" y="1317013"/>
                  </a:lnTo>
                  <a:lnTo>
                    <a:pt x="1925135" y="1290201"/>
                  </a:lnTo>
                  <a:lnTo>
                    <a:pt x="1965317" y="1264769"/>
                  </a:lnTo>
                  <a:lnTo>
                    <a:pt x="2006458" y="1240750"/>
                  </a:lnTo>
                  <a:lnTo>
                    <a:pt x="2048524" y="1218178"/>
                  </a:lnTo>
                  <a:lnTo>
                    <a:pt x="2091481" y="1197089"/>
                  </a:lnTo>
                  <a:lnTo>
                    <a:pt x="2135294" y="1177516"/>
                  </a:lnTo>
                  <a:lnTo>
                    <a:pt x="2179930" y="1159494"/>
                  </a:lnTo>
                  <a:lnTo>
                    <a:pt x="2225353" y="1143057"/>
                  </a:lnTo>
                  <a:lnTo>
                    <a:pt x="2271531" y="1128239"/>
                  </a:lnTo>
                  <a:lnTo>
                    <a:pt x="2318429" y="1115075"/>
                  </a:lnTo>
                  <a:lnTo>
                    <a:pt x="2366012" y="1103598"/>
                  </a:lnTo>
                  <a:lnTo>
                    <a:pt x="2414247" y="1093844"/>
                  </a:lnTo>
                  <a:lnTo>
                    <a:pt x="2463099" y="1085846"/>
                  </a:lnTo>
                  <a:lnTo>
                    <a:pt x="2512534" y="1079640"/>
                  </a:lnTo>
                  <a:lnTo>
                    <a:pt x="2561392" y="1075357"/>
                  </a:lnTo>
                  <a:lnTo>
                    <a:pt x="2752079" y="1075357"/>
                  </a:lnTo>
                  <a:lnTo>
                    <a:pt x="2799838" y="1071062"/>
                  </a:lnTo>
                  <a:lnTo>
                    <a:pt x="2847097" y="1065101"/>
                  </a:lnTo>
                  <a:lnTo>
                    <a:pt x="2893824" y="1057504"/>
                  </a:lnTo>
                  <a:lnTo>
                    <a:pt x="2939989" y="1048300"/>
                  </a:lnTo>
                  <a:lnTo>
                    <a:pt x="2985563" y="1037520"/>
                  </a:lnTo>
                  <a:lnTo>
                    <a:pt x="3030516" y="1025194"/>
                  </a:lnTo>
                  <a:lnTo>
                    <a:pt x="3074818" y="1011351"/>
                  </a:lnTo>
                  <a:lnTo>
                    <a:pt x="3118438" y="996021"/>
                  </a:lnTo>
                  <a:lnTo>
                    <a:pt x="3161347" y="979235"/>
                  </a:lnTo>
                  <a:lnTo>
                    <a:pt x="3203514" y="961022"/>
                  </a:lnTo>
                  <a:lnTo>
                    <a:pt x="3244911" y="941411"/>
                  </a:lnTo>
                  <a:lnTo>
                    <a:pt x="3285506" y="920434"/>
                  </a:lnTo>
                  <a:lnTo>
                    <a:pt x="3325269" y="898120"/>
                  </a:lnTo>
                  <a:lnTo>
                    <a:pt x="3364171" y="874498"/>
                  </a:lnTo>
                  <a:lnTo>
                    <a:pt x="3402182" y="849599"/>
                  </a:lnTo>
                  <a:lnTo>
                    <a:pt x="3439272" y="823452"/>
                  </a:lnTo>
                  <a:lnTo>
                    <a:pt x="3475411" y="796088"/>
                  </a:lnTo>
                  <a:lnTo>
                    <a:pt x="3510568" y="767536"/>
                  </a:lnTo>
                  <a:lnTo>
                    <a:pt x="3544713" y="737827"/>
                  </a:lnTo>
                  <a:lnTo>
                    <a:pt x="3577818" y="706989"/>
                  </a:lnTo>
                  <a:lnTo>
                    <a:pt x="3609851" y="675054"/>
                  </a:lnTo>
                  <a:lnTo>
                    <a:pt x="3640783" y="642051"/>
                  </a:lnTo>
                  <a:lnTo>
                    <a:pt x="3670584" y="608009"/>
                  </a:lnTo>
                  <a:lnTo>
                    <a:pt x="3699223" y="572959"/>
                  </a:lnTo>
                  <a:lnTo>
                    <a:pt x="3726671" y="536931"/>
                  </a:lnTo>
                  <a:lnTo>
                    <a:pt x="3752898" y="499955"/>
                  </a:lnTo>
                  <a:lnTo>
                    <a:pt x="3777873" y="462060"/>
                  </a:lnTo>
                  <a:lnTo>
                    <a:pt x="3801568" y="423276"/>
                  </a:lnTo>
                  <a:lnTo>
                    <a:pt x="3823951" y="383634"/>
                  </a:lnTo>
                  <a:lnTo>
                    <a:pt x="3844992" y="343163"/>
                  </a:lnTo>
                  <a:lnTo>
                    <a:pt x="3864663" y="301893"/>
                  </a:lnTo>
                  <a:lnTo>
                    <a:pt x="3882932" y="259854"/>
                  </a:lnTo>
                  <a:lnTo>
                    <a:pt x="3899770" y="217076"/>
                  </a:lnTo>
                  <a:lnTo>
                    <a:pt x="3915147" y="173589"/>
                  </a:lnTo>
                  <a:lnTo>
                    <a:pt x="3929032" y="129423"/>
                  </a:lnTo>
                  <a:lnTo>
                    <a:pt x="3941396" y="84607"/>
                  </a:lnTo>
                  <a:lnTo>
                    <a:pt x="3952209" y="39171"/>
                  </a:lnTo>
                  <a:lnTo>
                    <a:pt x="3960067" y="0"/>
                  </a:lnTo>
                  <a:close/>
                </a:path>
                <a:path w="3960494" h="2293620">
                  <a:moveTo>
                    <a:pt x="2752079" y="1075357"/>
                  </a:moveTo>
                  <a:lnTo>
                    <a:pt x="2564087" y="1075357"/>
                  </a:lnTo>
                  <a:lnTo>
                    <a:pt x="2585541" y="1076708"/>
                  </a:lnTo>
                  <a:lnTo>
                    <a:pt x="2611088" y="1077955"/>
                  </a:lnTo>
                  <a:lnTo>
                    <a:pt x="2612427" y="1077955"/>
                  </a:lnTo>
                  <a:lnTo>
                    <a:pt x="2631853" y="1078568"/>
                  </a:lnTo>
                  <a:lnTo>
                    <a:pt x="2655176" y="1078828"/>
                  </a:lnTo>
                  <a:lnTo>
                    <a:pt x="2703848" y="1077955"/>
                  </a:lnTo>
                  <a:lnTo>
                    <a:pt x="2752079" y="1075357"/>
                  </a:lnTo>
                  <a:close/>
                </a:path>
              </a:pathLst>
            </a:custGeom>
            <a:solidFill>
              <a:srgbClr val="0052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991134" y="0"/>
              <a:ext cx="1112520" cy="1076960"/>
            </a:xfrm>
            <a:custGeom>
              <a:avLst/>
              <a:gdLst/>
              <a:ahLst/>
              <a:cxnLst/>
              <a:rect l="l" t="t" r="r" b="b"/>
              <a:pathLst>
                <a:path w="1112519" h="1076960">
                  <a:moveTo>
                    <a:pt x="1112081" y="0"/>
                  </a:moveTo>
                  <a:lnTo>
                    <a:pt x="0" y="0"/>
                  </a:lnTo>
                  <a:lnTo>
                    <a:pt x="11024" y="7739"/>
                  </a:lnTo>
                  <a:lnTo>
                    <a:pt x="48619" y="36166"/>
                  </a:lnTo>
                  <a:lnTo>
                    <a:pt x="85154" y="65876"/>
                  </a:lnTo>
                  <a:lnTo>
                    <a:pt x="120595" y="96834"/>
                  </a:lnTo>
                  <a:lnTo>
                    <a:pt x="154908" y="129008"/>
                  </a:lnTo>
                  <a:lnTo>
                    <a:pt x="188060" y="162363"/>
                  </a:lnTo>
                  <a:lnTo>
                    <a:pt x="220016" y="196867"/>
                  </a:lnTo>
                  <a:lnTo>
                    <a:pt x="250744" y="232486"/>
                  </a:lnTo>
                  <a:lnTo>
                    <a:pt x="280208" y="269186"/>
                  </a:lnTo>
                  <a:lnTo>
                    <a:pt x="308376" y="306934"/>
                  </a:lnTo>
                  <a:lnTo>
                    <a:pt x="335213" y="345697"/>
                  </a:lnTo>
                  <a:lnTo>
                    <a:pt x="360685" y="385441"/>
                  </a:lnTo>
                  <a:lnTo>
                    <a:pt x="384759" y="426132"/>
                  </a:lnTo>
                  <a:lnTo>
                    <a:pt x="407401" y="467737"/>
                  </a:lnTo>
                  <a:lnTo>
                    <a:pt x="428578" y="510223"/>
                  </a:lnTo>
                  <a:lnTo>
                    <a:pt x="448254" y="553557"/>
                  </a:lnTo>
                  <a:lnTo>
                    <a:pt x="466397" y="597704"/>
                  </a:lnTo>
                  <a:lnTo>
                    <a:pt x="482973" y="642631"/>
                  </a:lnTo>
                  <a:lnTo>
                    <a:pt x="497947" y="688305"/>
                  </a:lnTo>
                  <a:lnTo>
                    <a:pt x="511286" y="734692"/>
                  </a:lnTo>
                  <a:lnTo>
                    <a:pt x="522957" y="781759"/>
                  </a:lnTo>
                  <a:lnTo>
                    <a:pt x="532925" y="829472"/>
                  </a:lnTo>
                  <a:lnTo>
                    <a:pt x="541156" y="877799"/>
                  </a:lnTo>
                  <a:lnTo>
                    <a:pt x="547617" y="926705"/>
                  </a:lnTo>
                  <a:lnTo>
                    <a:pt x="552274" y="976157"/>
                  </a:lnTo>
                  <a:lnTo>
                    <a:pt x="555093" y="1026121"/>
                  </a:lnTo>
                  <a:lnTo>
                    <a:pt x="556040" y="1076565"/>
                  </a:lnTo>
                  <a:lnTo>
                    <a:pt x="556987" y="1026121"/>
                  </a:lnTo>
                  <a:lnTo>
                    <a:pt x="559806" y="976157"/>
                  </a:lnTo>
                  <a:lnTo>
                    <a:pt x="564463" y="926705"/>
                  </a:lnTo>
                  <a:lnTo>
                    <a:pt x="570924" y="877799"/>
                  </a:lnTo>
                  <a:lnTo>
                    <a:pt x="579155" y="829472"/>
                  </a:lnTo>
                  <a:lnTo>
                    <a:pt x="589123" y="781759"/>
                  </a:lnTo>
                  <a:lnTo>
                    <a:pt x="600794" y="734692"/>
                  </a:lnTo>
                  <a:lnTo>
                    <a:pt x="614133" y="688305"/>
                  </a:lnTo>
                  <a:lnTo>
                    <a:pt x="629108" y="642631"/>
                  </a:lnTo>
                  <a:lnTo>
                    <a:pt x="645683" y="597704"/>
                  </a:lnTo>
                  <a:lnTo>
                    <a:pt x="663826" y="553557"/>
                  </a:lnTo>
                  <a:lnTo>
                    <a:pt x="683503" y="510223"/>
                  </a:lnTo>
                  <a:lnTo>
                    <a:pt x="704679" y="467737"/>
                  </a:lnTo>
                  <a:lnTo>
                    <a:pt x="727321" y="426132"/>
                  </a:lnTo>
                  <a:lnTo>
                    <a:pt x="751395" y="385441"/>
                  </a:lnTo>
                  <a:lnTo>
                    <a:pt x="776868" y="345697"/>
                  </a:lnTo>
                  <a:lnTo>
                    <a:pt x="803705" y="306934"/>
                  </a:lnTo>
                  <a:lnTo>
                    <a:pt x="831872" y="269186"/>
                  </a:lnTo>
                  <a:lnTo>
                    <a:pt x="861336" y="232486"/>
                  </a:lnTo>
                  <a:lnTo>
                    <a:pt x="892064" y="196867"/>
                  </a:lnTo>
                  <a:lnTo>
                    <a:pt x="924020" y="162363"/>
                  </a:lnTo>
                  <a:lnTo>
                    <a:pt x="957172" y="129008"/>
                  </a:lnTo>
                  <a:lnTo>
                    <a:pt x="991485" y="96834"/>
                  </a:lnTo>
                  <a:lnTo>
                    <a:pt x="1026926" y="65876"/>
                  </a:lnTo>
                  <a:lnTo>
                    <a:pt x="1063461" y="36166"/>
                  </a:lnTo>
                  <a:lnTo>
                    <a:pt x="1101056" y="7739"/>
                  </a:lnTo>
                  <a:lnTo>
                    <a:pt x="1112081" y="0"/>
                  </a:lnTo>
                  <a:close/>
                </a:path>
              </a:pathLst>
            </a:custGeom>
            <a:solidFill>
              <a:srgbClr val="0A8A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D3691B1-7613-92E9-4C6D-EF1F9011E074}"/>
              </a:ext>
            </a:extLst>
          </p:cNvPr>
          <p:cNvSpPr txBox="1"/>
          <p:nvPr/>
        </p:nvSpPr>
        <p:spPr>
          <a:xfrm>
            <a:off x="1195960" y="592563"/>
            <a:ext cx="109624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 to know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170A27-CCE6-6320-8F67-E0C01CF9D079}"/>
              </a:ext>
            </a:extLst>
          </p:cNvPr>
          <p:cNvSpPr txBox="1"/>
          <p:nvPr/>
        </p:nvSpPr>
        <p:spPr>
          <a:xfrm>
            <a:off x="1195960" y="2781581"/>
            <a:ext cx="1605689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5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common signs of someone experiencing domestic and family violence:</a:t>
            </a:r>
          </a:p>
          <a:p>
            <a:endParaRPr lang="en-US" sz="3600" b="1" dirty="0">
              <a:solidFill>
                <a:srgbClr val="0085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scared or afraid of their partner, ex-partner, family or an informal carer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hurt and trying to hide bruises or other injuries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little or no say about how their money is spent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forced to stop seeing and talking to friends and family, and feeling alone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being upset and becoming sad, depressed, unusually quiet or losing confidence and not enjoying things you used 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a partner who frequently accuses them of cheating or regularly checks up on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wanting to leave their children with their partner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they are being followed or stalked.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0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2293620"/>
            <a:chOff x="0" y="0"/>
            <a:chExt cx="20104100" cy="22936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0104099" cy="229312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019900" y="1065263"/>
              <a:ext cx="1664335" cy="1228090"/>
            </a:xfrm>
            <a:custGeom>
              <a:avLst/>
              <a:gdLst/>
              <a:ahLst/>
              <a:cxnLst/>
              <a:rect l="l" t="t" r="r" b="b"/>
              <a:pathLst>
                <a:path w="1664334" h="1228089">
                  <a:moveTo>
                    <a:pt x="832087" y="0"/>
                  </a:moveTo>
                  <a:lnTo>
                    <a:pt x="831140" y="50443"/>
                  </a:lnTo>
                  <a:lnTo>
                    <a:pt x="828321" y="100407"/>
                  </a:lnTo>
                  <a:lnTo>
                    <a:pt x="823664" y="149859"/>
                  </a:lnTo>
                  <a:lnTo>
                    <a:pt x="817203" y="198765"/>
                  </a:lnTo>
                  <a:lnTo>
                    <a:pt x="808972" y="247092"/>
                  </a:lnTo>
                  <a:lnTo>
                    <a:pt x="799004" y="294805"/>
                  </a:lnTo>
                  <a:lnTo>
                    <a:pt x="787334" y="341872"/>
                  </a:lnTo>
                  <a:lnTo>
                    <a:pt x="773994" y="388259"/>
                  </a:lnTo>
                  <a:lnTo>
                    <a:pt x="759020" y="433933"/>
                  </a:lnTo>
                  <a:lnTo>
                    <a:pt x="742444" y="478861"/>
                  </a:lnTo>
                  <a:lnTo>
                    <a:pt x="724301" y="523007"/>
                  </a:lnTo>
                  <a:lnTo>
                    <a:pt x="704625" y="566341"/>
                  </a:lnTo>
                  <a:lnTo>
                    <a:pt x="683449" y="608827"/>
                  </a:lnTo>
                  <a:lnTo>
                    <a:pt x="660806" y="650432"/>
                  </a:lnTo>
                  <a:lnTo>
                    <a:pt x="636732" y="691123"/>
                  </a:lnTo>
                  <a:lnTo>
                    <a:pt x="611260" y="730867"/>
                  </a:lnTo>
                  <a:lnTo>
                    <a:pt x="584423" y="769630"/>
                  </a:lnTo>
                  <a:lnTo>
                    <a:pt x="556255" y="807378"/>
                  </a:lnTo>
                  <a:lnTo>
                    <a:pt x="526791" y="844078"/>
                  </a:lnTo>
                  <a:lnTo>
                    <a:pt x="496064" y="879697"/>
                  </a:lnTo>
                  <a:lnTo>
                    <a:pt x="464107" y="914201"/>
                  </a:lnTo>
                  <a:lnTo>
                    <a:pt x="430955" y="947556"/>
                  </a:lnTo>
                  <a:lnTo>
                    <a:pt x="396642" y="979730"/>
                  </a:lnTo>
                  <a:lnTo>
                    <a:pt x="361201" y="1010688"/>
                  </a:lnTo>
                  <a:lnTo>
                    <a:pt x="324666" y="1040398"/>
                  </a:lnTo>
                  <a:lnTo>
                    <a:pt x="287071" y="1068825"/>
                  </a:lnTo>
                  <a:lnTo>
                    <a:pt x="248450" y="1095937"/>
                  </a:lnTo>
                  <a:lnTo>
                    <a:pt x="208837" y="1121700"/>
                  </a:lnTo>
                  <a:lnTo>
                    <a:pt x="168265" y="1146080"/>
                  </a:lnTo>
                  <a:lnTo>
                    <a:pt x="125935" y="1169488"/>
                  </a:lnTo>
                  <a:lnTo>
                    <a:pt x="82683" y="1191395"/>
                  </a:lnTo>
                  <a:lnTo>
                    <a:pt x="38544" y="1211762"/>
                  </a:lnTo>
                  <a:lnTo>
                    <a:pt x="0" y="1227860"/>
                  </a:lnTo>
                  <a:lnTo>
                    <a:pt x="1664175" y="1227860"/>
                  </a:lnTo>
                  <a:lnTo>
                    <a:pt x="1625631" y="1211762"/>
                  </a:lnTo>
                  <a:lnTo>
                    <a:pt x="1581492" y="1191395"/>
                  </a:lnTo>
                  <a:lnTo>
                    <a:pt x="1538240" y="1169488"/>
                  </a:lnTo>
                  <a:lnTo>
                    <a:pt x="1495910" y="1146080"/>
                  </a:lnTo>
                  <a:lnTo>
                    <a:pt x="1455338" y="1121700"/>
                  </a:lnTo>
                  <a:lnTo>
                    <a:pt x="1415724" y="1095937"/>
                  </a:lnTo>
                  <a:lnTo>
                    <a:pt x="1377103" y="1068825"/>
                  </a:lnTo>
                  <a:lnTo>
                    <a:pt x="1339508" y="1040398"/>
                  </a:lnTo>
                  <a:lnTo>
                    <a:pt x="1302974" y="1010688"/>
                  </a:lnTo>
                  <a:lnTo>
                    <a:pt x="1267533" y="979730"/>
                  </a:lnTo>
                  <a:lnTo>
                    <a:pt x="1233219" y="947556"/>
                  </a:lnTo>
                  <a:lnTo>
                    <a:pt x="1200067" y="914201"/>
                  </a:lnTo>
                  <a:lnTo>
                    <a:pt x="1168111" y="879697"/>
                  </a:lnTo>
                  <a:lnTo>
                    <a:pt x="1137384" y="844078"/>
                  </a:lnTo>
                  <a:lnTo>
                    <a:pt x="1107919" y="807378"/>
                  </a:lnTo>
                  <a:lnTo>
                    <a:pt x="1079752" y="769630"/>
                  </a:lnTo>
                  <a:lnTo>
                    <a:pt x="1052915" y="730867"/>
                  </a:lnTo>
                  <a:lnTo>
                    <a:pt x="1027442" y="691123"/>
                  </a:lnTo>
                  <a:lnTo>
                    <a:pt x="1003368" y="650432"/>
                  </a:lnTo>
                  <a:lnTo>
                    <a:pt x="980726" y="608827"/>
                  </a:lnTo>
                  <a:lnTo>
                    <a:pt x="959550" y="566341"/>
                  </a:lnTo>
                  <a:lnTo>
                    <a:pt x="939873" y="523007"/>
                  </a:lnTo>
                  <a:lnTo>
                    <a:pt x="921730" y="478861"/>
                  </a:lnTo>
                  <a:lnTo>
                    <a:pt x="905155" y="433933"/>
                  </a:lnTo>
                  <a:lnTo>
                    <a:pt x="890180" y="388259"/>
                  </a:lnTo>
                  <a:lnTo>
                    <a:pt x="876841" y="341872"/>
                  </a:lnTo>
                  <a:lnTo>
                    <a:pt x="865170" y="294805"/>
                  </a:lnTo>
                  <a:lnTo>
                    <a:pt x="855203" y="247092"/>
                  </a:lnTo>
                  <a:lnTo>
                    <a:pt x="846971" y="198765"/>
                  </a:lnTo>
                  <a:lnTo>
                    <a:pt x="840510" y="149859"/>
                  </a:lnTo>
                  <a:lnTo>
                    <a:pt x="835853" y="100407"/>
                  </a:lnTo>
                  <a:lnTo>
                    <a:pt x="833034" y="50443"/>
                  </a:lnTo>
                  <a:lnTo>
                    <a:pt x="832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871582" y="1072043"/>
              <a:ext cx="2647315" cy="1221105"/>
            </a:xfrm>
            <a:custGeom>
              <a:avLst/>
              <a:gdLst/>
              <a:ahLst/>
              <a:cxnLst/>
              <a:rect l="l" t="t" r="r" b="b"/>
              <a:pathLst>
                <a:path w="2647315" h="1221105">
                  <a:moveTo>
                    <a:pt x="1323638" y="0"/>
                  </a:moveTo>
                  <a:lnTo>
                    <a:pt x="1274965" y="872"/>
                  </a:lnTo>
                  <a:lnTo>
                    <a:pt x="1226734" y="3471"/>
                  </a:lnTo>
                  <a:lnTo>
                    <a:pt x="1178975" y="7766"/>
                  </a:lnTo>
                  <a:lnTo>
                    <a:pt x="1131717" y="13727"/>
                  </a:lnTo>
                  <a:lnTo>
                    <a:pt x="1084990" y="21325"/>
                  </a:lnTo>
                  <a:lnTo>
                    <a:pt x="1038824" y="30528"/>
                  </a:lnTo>
                  <a:lnTo>
                    <a:pt x="993250" y="41308"/>
                  </a:lnTo>
                  <a:lnTo>
                    <a:pt x="948297" y="53635"/>
                  </a:lnTo>
                  <a:lnTo>
                    <a:pt x="903995" y="67478"/>
                  </a:lnTo>
                  <a:lnTo>
                    <a:pt x="860375" y="82808"/>
                  </a:lnTo>
                  <a:lnTo>
                    <a:pt x="817466" y="99594"/>
                  </a:lnTo>
                  <a:lnTo>
                    <a:pt x="775299" y="117808"/>
                  </a:lnTo>
                  <a:lnTo>
                    <a:pt x="733903" y="137418"/>
                  </a:lnTo>
                  <a:lnTo>
                    <a:pt x="693308" y="158396"/>
                  </a:lnTo>
                  <a:lnTo>
                    <a:pt x="653544" y="180711"/>
                  </a:lnTo>
                  <a:lnTo>
                    <a:pt x="614642" y="204333"/>
                  </a:lnTo>
                  <a:lnTo>
                    <a:pt x="576631" y="229232"/>
                  </a:lnTo>
                  <a:lnTo>
                    <a:pt x="539541" y="255379"/>
                  </a:lnTo>
                  <a:lnTo>
                    <a:pt x="503403" y="282743"/>
                  </a:lnTo>
                  <a:lnTo>
                    <a:pt x="468246" y="311295"/>
                  </a:lnTo>
                  <a:lnTo>
                    <a:pt x="434100" y="341005"/>
                  </a:lnTo>
                  <a:lnTo>
                    <a:pt x="400995" y="371843"/>
                  </a:lnTo>
                  <a:lnTo>
                    <a:pt x="368962" y="403778"/>
                  </a:lnTo>
                  <a:lnTo>
                    <a:pt x="338030" y="436781"/>
                  </a:lnTo>
                  <a:lnTo>
                    <a:pt x="308230" y="470823"/>
                  </a:lnTo>
                  <a:lnTo>
                    <a:pt x="279590" y="505873"/>
                  </a:lnTo>
                  <a:lnTo>
                    <a:pt x="252142" y="541901"/>
                  </a:lnTo>
                  <a:lnTo>
                    <a:pt x="225915" y="578877"/>
                  </a:lnTo>
                  <a:lnTo>
                    <a:pt x="200940" y="616772"/>
                  </a:lnTo>
                  <a:lnTo>
                    <a:pt x="177246" y="655556"/>
                  </a:lnTo>
                  <a:lnTo>
                    <a:pt x="154863" y="695198"/>
                  </a:lnTo>
                  <a:lnTo>
                    <a:pt x="133821" y="735669"/>
                  </a:lnTo>
                  <a:lnTo>
                    <a:pt x="114150" y="776939"/>
                  </a:lnTo>
                  <a:lnTo>
                    <a:pt x="95881" y="818978"/>
                  </a:lnTo>
                  <a:lnTo>
                    <a:pt x="79043" y="861756"/>
                  </a:lnTo>
                  <a:lnTo>
                    <a:pt x="63666" y="905243"/>
                  </a:lnTo>
                  <a:lnTo>
                    <a:pt x="49781" y="949409"/>
                  </a:lnTo>
                  <a:lnTo>
                    <a:pt x="37417" y="994225"/>
                  </a:lnTo>
                  <a:lnTo>
                    <a:pt x="26604" y="1039660"/>
                  </a:lnTo>
                  <a:lnTo>
                    <a:pt x="17372" y="1085684"/>
                  </a:lnTo>
                  <a:lnTo>
                    <a:pt x="9752" y="1132268"/>
                  </a:lnTo>
                  <a:lnTo>
                    <a:pt x="3772" y="1179382"/>
                  </a:lnTo>
                  <a:lnTo>
                    <a:pt x="0" y="1221080"/>
                  </a:lnTo>
                  <a:lnTo>
                    <a:pt x="2647276" y="1221080"/>
                  </a:lnTo>
                  <a:lnTo>
                    <a:pt x="2643503" y="1179382"/>
                  </a:lnTo>
                  <a:lnTo>
                    <a:pt x="2637524" y="1132268"/>
                  </a:lnTo>
                  <a:lnTo>
                    <a:pt x="2629903" y="1085684"/>
                  </a:lnTo>
                  <a:lnTo>
                    <a:pt x="2620672" y="1039660"/>
                  </a:lnTo>
                  <a:lnTo>
                    <a:pt x="2609859" y="994225"/>
                  </a:lnTo>
                  <a:lnTo>
                    <a:pt x="2597494" y="949409"/>
                  </a:lnTo>
                  <a:lnTo>
                    <a:pt x="2583609" y="905243"/>
                  </a:lnTo>
                  <a:lnTo>
                    <a:pt x="2568232" y="861756"/>
                  </a:lnTo>
                  <a:lnTo>
                    <a:pt x="2551394" y="818978"/>
                  </a:lnTo>
                  <a:lnTo>
                    <a:pt x="2533125" y="776939"/>
                  </a:lnTo>
                  <a:lnTo>
                    <a:pt x="2513454" y="735669"/>
                  </a:lnTo>
                  <a:lnTo>
                    <a:pt x="2492413" y="695198"/>
                  </a:lnTo>
                  <a:lnTo>
                    <a:pt x="2470030" y="655556"/>
                  </a:lnTo>
                  <a:lnTo>
                    <a:pt x="2446335" y="616772"/>
                  </a:lnTo>
                  <a:lnTo>
                    <a:pt x="2421360" y="578877"/>
                  </a:lnTo>
                  <a:lnTo>
                    <a:pt x="2395133" y="541901"/>
                  </a:lnTo>
                  <a:lnTo>
                    <a:pt x="2367685" y="505873"/>
                  </a:lnTo>
                  <a:lnTo>
                    <a:pt x="2339046" y="470823"/>
                  </a:lnTo>
                  <a:lnTo>
                    <a:pt x="2309245" y="436781"/>
                  </a:lnTo>
                  <a:lnTo>
                    <a:pt x="2278313" y="403778"/>
                  </a:lnTo>
                  <a:lnTo>
                    <a:pt x="2246280" y="371843"/>
                  </a:lnTo>
                  <a:lnTo>
                    <a:pt x="2213175" y="341005"/>
                  </a:lnTo>
                  <a:lnTo>
                    <a:pt x="2179030" y="311295"/>
                  </a:lnTo>
                  <a:lnTo>
                    <a:pt x="2143873" y="282743"/>
                  </a:lnTo>
                  <a:lnTo>
                    <a:pt x="2107734" y="255379"/>
                  </a:lnTo>
                  <a:lnTo>
                    <a:pt x="2070645" y="229232"/>
                  </a:lnTo>
                  <a:lnTo>
                    <a:pt x="2032634" y="204333"/>
                  </a:lnTo>
                  <a:lnTo>
                    <a:pt x="1993731" y="180711"/>
                  </a:lnTo>
                  <a:lnTo>
                    <a:pt x="1953968" y="158396"/>
                  </a:lnTo>
                  <a:lnTo>
                    <a:pt x="1913373" y="137418"/>
                  </a:lnTo>
                  <a:lnTo>
                    <a:pt x="1871976" y="117808"/>
                  </a:lnTo>
                  <a:lnTo>
                    <a:pt x="1829809" y="99594"/>
                  </a:lnTo>
                  <a:lnTo>
                    <a:pt x="1786900" y="82808"/>
                  </a:lnTo>
                  <a:lnTo>
                    <a:pt x="1743280" y="67478"/>
                  </a:lnTo>
                  <a:lnTo>
                    <a:pt x="1698978" y="53635"/>
                  </a:lnTo>
                  <a:lnTo>
                    <a:pt x="1654025" y="41308"/>
                  </a:lnTo>
                  <a:lnTo>
                    <a:pt x="1608451" y="30528"/>
                  </a:lnTo>
                  <a:lnTo>
                    <a:pt x="1562286" y="21325"/>
                  </a:lnTo>
                  <a:lnTo>
                    <a:pt x="1515559" y="13727"/>
                  </a:lnTo>
                  <a:lnTo>
                    <a:pt x="1468300" y="7766"/>
                  </a:lnTo>
                  <a:lnTo>
                    <a:pt x="1420541" y="3471"/>
                  </a:lnTo>
                  <a:lnTo>
                    <a:pt x="1372310" y="872"/>
                  </a:lnTo>
                  <a:lnTo>
                    <a:pt x="1323638" y="0"/>
                  </a:lnTo>
                  <a:close/>
                </a:path>
              </a:pathLst>
            </a:custGeom>
            <a:solidFill>
              <a:srgbClr val="7AC2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5957" y="0"/>
              <a:ext cx="2655570" cy="2293620"/>
            </a:xfrm>
            <a:custGeom>
              <a:avLst/>
              <a:gdLst/>
              <a:ahLst/>
              <a:cxnLst/>
              <a:rect l="l" t="t" r="r" b="b"/>
              <a:pathLst>
                <a:path w="2655569" h="2293620">
                  <a:moveTo>
                    <a:pt x="2099903" y="0"/>
                  </a:moveTo>
                  <a:lnTo>
                    <a:pt x="1304377" y="0"/>
                  </a:lnTo>
                  <a:lnTo>
                    <a:pt x="1303541" y="4799"/>
                  </a:lnTo>
                  <a:lnTo>
                    <a:pt x="1293158" y="53380"/>
                  </a:lnTo>
                  <a:lnTo>
                    <a:pt x="1281008" y="101285"/>
                  </a:lnTo>
                  <a:lnTo>
                    <a:pt x="1267127" y="148479"/>
                  </a:lnTo>
                  <a:lnTo>
                    <a:pt x="1251553" y="194928"/>
                  </a:lnTo>
                  <a:lnTo>
                    <a:pt x="1234324" y="240596"/>
                  </a:lnTo>
                  <a:lnTo>
                    <a:pt x="1215475" y="285449"/>
                  </a:lnTo>
                  <a:lnTo>
                    <a:pt x="1195045" y="329451"/>
                  </a:lnTo>
                  <a:lnTo>
                    <a:pt x="1173070" y="372569"/>
                  </a:lnTo>
                  <a:lnTo>
                    <a:pt x="1149588" y="414768"/>
                  </a:lnTo>
                  <a:lnTo>
                    <a:pt x="1125133" y="455216"/>
                  </a:lnTo>
                  <a:lnTo>
                    <a:pt x="1099291" y="494708"/>
                  </a:lnTo>
                  <a:lnTo>
                    <a:pt x="1072096" y="533211"/>
                  </a:lnTo>
                  <a:lnTo>
                    <a:pt x="1043582" y="570691"/>
                  </a:lnTo>
                  <a:lnTo>
                    <a:pt x="1013781" y="607115"/>
                  </a:lnTo>
                  <a:lnTo>
                    <a:pt x="982728" y="642447"/>
                  </a:lnTo>
                  <a:lnTo>
                    <a:pt x="950456" y="676656"/>
                  </a:lnTo>
                  <a:lnTo>
                    <a:pt x="916998" y="709707"/>
                  </a:lnTo>
                  <a:lnTo>
                    <a:pt x="882388" y="741566"/>
                  </a:lnTo>
                  <a:lnTo>
                    <a:pt x="846661" y="772200"/>
                  </a:lnTo>
                  <a:lnTo>
                    <a:pt x="809848" y="801575"/>
                  </a:lnTo>
                  <a:lnTo>
                    <a:pt x="771984" y="829656"/>
                  </a:lnTo>
                  <a:lnTo>
                    <a:pt x="733103" y="856412"/>
                  </a:lnTo>
                  <a:lnTo>
                    <a:pt x="693237" y="881807"/>
                  </a:lnTo>
                  <a:lnTo>
                    <a:pt x="652422" y="905808"/>
                  </a:lnTo>
                  <a:lnTo>
                    <a:pt x="610689" y="928381"/>
                  </a:lnTo>
                  <a:lnTo>
                    <a:pt x="568073" y="949493"/>
                  </a:lnTo>
                  <a:lnTo>
                    <a:pt x="524607" y="969110"/>
                  </a:lnTo>
                  <a:lnTo>
                    <a:pt x="480325" y="987198"/>
                  </a:lnTo>
                  <a:lnTo>
                    <a:pt x="435260" y="1003723"/>
                  </a:lnTo>
                  <a:lnTo>
                    <a:pt x="389447" y="1018652"/>
                  </a:lnTo>
                  <a:lnTo>
                    <a:pt x="342918" y="1031951"/>
                  </a:lnTo>
                  <a:lnTo>
                    <a:pt x="295707" y="1043587"/>
                  </a:lnTo>
                  <a:lnTo>
                    <a:pt x="247847" y="1053524"/>
                  </a:lnTo>
                  <a:lnTo>
                    <a:pt x="199373" y="1061731"/>
                  </a:lnTo>
                  <a:lnTo>
                    <a:pt x="150317" y="1068172"/>
                  </a:lnTo>
                  <a:lnTo>
                    <a:pt x="100714" y="1072815"/>
                  </a:lnTo>
                  <a:lnTo>
                    <a:pt x="50597" y="1075626"/>
                  </a:lnTo>
                  <a:lnTo>
                    <a:pt x="0" y="1076570"/>
                  </a:lnTo>
                  <a:lnTo>
                    <a:pt x="50597" y="1077514"/>
                  </a:lnTo>
                  <a:lnTo>
                    <a:pt x="100714" y="1080324"/>
                  </a:lnTo>
                  <a:lnTo>
                    <a:pt x="150317" y="1084967"/>
                  </a:lnTo>
                  <a:lnTo>
                    <a:pt x="199373" y="1091408"/>
                  </a:lnTo>
                  <a:lnTo>
                    <a:pt x="247847" y="1099615"/>
                  </a:lnTo>
                  <a:lnTo>
                    <a:pt x="295707" y="1109552"/>
                  </a:lnTo>
                  <a:lnTo>
                    <a:pt x="342918" y="1121187"/>
                  </a:lnTo>
                  <a:lnTo>
                    <a:pt x="389447" y="1134485"/>
                  </a:lnTo>
                  <a:lnTo>
                    <a:pt x="435260" y="1149414"/>
                  </a:lnTo>
                  <a:lnTo>
                    <a:pt x="480325" y="1165939"/>
                  </a:lnTo>
                  <a:lnTo>
                    <a:pt x="524607" y="1184027"/>
                  </a:lnTo>
                  <a:lnTo>
                    <a:pt x="568073" y="1203643"/>
                  </a:lnTo>
                  <a:lnTo>
                    <a:pt x="610689" y="1224755"/>
                  </a:lnTo>
                  <a:lnTo>
                    <a:pt x="652422" y="1247328"/>
                  </a:lnTo>
                  <a:lnTo>
                    <a:pt x="693237" y="1271329"/>
                  </a:lnTo>
                  <a:lnTo>
                    <a:pt x="733103" y="1296724"/>
                  </a:lnTo>
                  <a:lnTo>
                    <a:pt x="771984" y="1323479"/>
                  </a:lnTo>
                  <a:lnTo>
                    <a:pt x="809848" y="1351561"/>
                  </a:lnTo>
                  <a:lnTo>
                    <a:pt x="846661" y="1380935"/>
                  </a:lnTo>
                  <a:lnTo>
                    <a:pt x="882388" y="1411569"/>
                  </a:lnTo>
                  <a:lnTo>
                    <a:pt x="916998" y="1443428"/>
                  </a:lnTo>
                  <a:lnTo>
                    <a:pt x="950456" y="1476479"/>
                  </a:lnTo>
                  <a:lnTo>
                    <a:pt x="982728" y="1510688"/>
                  </a:lnTo>
                  <a:lnTo>
                    <a:pt x="1013781" y="1546021"/>
                  </a:lnTo>
                  <a:lnTo>
                    <a:pt x="1043582" y="1582445"/>
                  </a:lnTo>
                  <a:lnTo>
                    <a:pt x="1072096" y="1619926"/>
                  </a:lnTo>
                  <a:lnTo>
                    <a:pt x="1099291" y="1658430"/>
                  </a:lnTo>
                  <a:lnTo>
                    <a:pt x="1125133" y="1697923"/>
                  </a:lnTo>
                  <a:lnTo>
                    <a:pt x="1149588" y="1738372"/>
                  </a:lnTo>
                  <a:lnTo>
                    <a:pt x="1173070" y="1780570"/>
                  </a:lnTo>
                  <a:lnTo>
                    <a:pt x="1195045" y="1823688"/>
                  </a:lnTo>
                  <a:lnTo>
                    <a:pt x="1215475" y="1867691"/>
                  </a:lnTo>
                  <a:lnTo>
                    <a:pt x="1234324" y="1912544"/>
                  </a:lnTo>
                  <a:lnTo>
                    <a:pt x="1251553" y="1958212"/>
                  </a:lnTo>
                  <a:lnTo>
                    <a:pt x="1267127" y="2004660"/>
                  </a:lnTo>
                  <a:lnTo>
                    <a:pt x="1281008" y="2051854"/>
                  </a:lnTo>
                  <a:lnTo>
                    <a:pt x="1293158" y="2099759"/>
                  </a:lnTo>
                  <a:lnTo>
                    <a:pt x="1303541" y="2148341"/>
                  </a:lnTo>
                  <a:lnTo>
                    <a:pt x="1312119" y="2197563"/>
                  </a:lnTo>
                  <a:lnTo>
                    <a:pt x="1318856" y="2247393"/>
                  </a:lnTo>
                  <a:lnTo>
                    <a:pt x="1323264" y="2293123"/>
                  </a:lnTo>
                  <a:lnTo>
                    <a:pt x="1851076" y="2293123"/>
                  </a:lnTo>
                  <a:lnTo>
                    <a:pt x="1917380" y="2262755"/>
                  </a:lnTo>
                  <a:lnTo>
                    <a:pt x="1957975" y="2241777"/>
                  </a:lnTo>
                  <a:lnTo>
                    <a:pt x="1997739" y="2219462"/>
                  </a:lnTo>
                  <a:lnTo>
                    <a:pt x="2036641" y="2195840"/>
                  </a:lnTo>
                  <a:lnTo>
                    <a:pt x="2074652" y="2170941"/>
                  </a:lnTo>
                  <a:lnTo>
                    <a:pt x="2111742" y="2144794"/>
                  </a:lnTo>
                  <a:lnTo>
                    <a:pt x="2147880" y="2117430"/>
                  </a:lnTo>
                  <a:lnTo>
                    <a:pt x="2183037" y="2088878"/>
                  </a:lnTo>
                  <a:lnTo>
                    <a:pt x="2217183" y="2059168"/>
                  </a:lnTo>
                  <a:lnTo>
                    <a:pt x="2250287" y="2028330"/>
                  </a:lnTo>
                  <a:lnTo>
                    <a:pt x="2282320" y="1996395"/>
                  </a:lnTo>
                  <a:lnTo>
                    <a:pt x="2313252" y="1963392"/>
                  </a:lnTo>
                  <a:lnTo>
                    <a:pt x="2343053" y="1929350"/>
                  </a:lnTo>
                  <a:lnTo>
                    <a:pt x="2371692" y="1894300"/>
                  </a:lnTo>
                  <a:lnTo>
                    <a:pt x="2399140" y="1858272"/>
                  </a:lnTo>
                  <a:lnTo>
                    <a:pt x="2425367" y="1821296"/>
                  </a:lnTo>
                  <a:lnTo>
                    <a:pt x="2450343" y="1783401"/>
                  </a:lnTo>
                  <a:lnTo>
                    <a:pt x="2474037" y="1744617"/>
                  </a:lnTo>
                  <a:lnTo>
                    <a:pt x="2496420" y="1704975"/>
                  </a:lnTo>
                  <a:lnTo>
                    <a:pt x="2517462" y="1664504"/>
                  </a:lnTo>
                  <a:lnTo>
                    <a:pt x="2537132" y="1623234"/>
                  </a:lnTo>
                  <a:lnTo>
                    <a:pt x="2555401" y="1581195"/>
                  </a:lnTo>
                  <a:lnTo>
                    <a:pt x="2572239" y="1538417"/>
                  </a:lnTo>
                  <a:lnTo>
                    <a:pt x="2587616" y="1494930"/>
                  </a:lnTo>
                  <a:lnTo>
                    <a:pt x="2601502" y="1450764"/>
                  </a:lnTo>
                  <a:lnTo>
                    <a:pt x="2613866" y="1405948"/>
                  </a:lnTo>
                  <a:lnTo>
                    <a:pt x="2624679" y="1360513"/>
                  </a:lnTo>
                  <a:lnTo>
                    <a:pt x="2633911" y="1314489"/>
                  </a:lnTo>
                  <a:lnTo>
                    <a:pt x="2641531" y="1267905"/>
                  </a:lnTo>
                  <a:lnTo>
                    <a:pt x="2647510" y="1220791"/>
                  </a:lnTo>
                  <a:lnTo>
                    <a:pt x="2651818" y="1173177"/>
                  </a:lnTo>
                  <a:lnTo>
                    <a:pt x="2654425" y="1125093"/>
                  </a:lnTo>
                  <a:lnTo>
                    <a:pt x="2655033" y="1091408"/>
                  </a:lnTo>
                  <a:lnTo>
                    <a:pt x="2655033" y="1061731"/>
                  </a:lnTo>
                  <a:lnTo>
                    <a:pt x="2654496" y="1031951"/>
                  </a:lnTo>
                  <a:lnTo>
                    <a:pt x="2654425" y="1028046"/>
                  </a:lnTo>
                  <a:lnTo>
                    <a:pt x="2651818" y="979963"/>
                  </a:lnTo>
                  <a:lnTo>
                    <a:pt x="2647510" y="932349"/>
                  </a:lnTo>
                  <a:lnTo>
                    <a:pt x="2641531" y="885235"/>
                  </a:lnTo>
                  <a:lnTo>
                    <a:pt x="2633911" y="838651"/>
                  </a:lnTo>
                  <a:lnTo>
                    <a:pt x="2624679" y="792626"/>
                  </a:lnTo>
                  <a:lnTo>
                    <a:pt x="2613866" y="747191"/>
                  </a:lnTo>
                  <a:lnTo>
                    <a:pt x="2601502" y="702376"/>
                  </a:lnTo>
                  <a:lnTo>
                    <a:pt x="2587616" y="658210"/>
                  </a:lnTo>
                  <a:lnTo>
                    <a:pt x="2572239" y="614722"/>
                  </a:lnTo>
                  <a:lnTo>
                    <a:pt x="2555401" y="571945"/>
                  </a:lnTo>
                  <a:lnTo>
                    <a:pt x="2537132" y="529906"/>
                  </a:lnTo>
                  <a:lnTo>
                    <a:pt x="2517462" y="488636"/>
                  </a:lnTo>
                  <a:lnTo>
                    <a:pt x="2496420" y="448165"/>
                  </a:lnTo>
                  <a:lnTo>
                    <a:pt x="2474037" y="408523"/>
                  </a:lnTo>
                  <a:lnTo>
                    <a:pt x="2450343" y="369739"/>
                  </a:lnTo>
                  <a:lnTo>
                    <a:pt x="2425367" y="331844"/>
                  </a:lnTo>
                  <a:lnTo>
                    <a:pt x="2399140" y="294868"/>
                  </a:lnTo>
                  <a:lnTo>
                    <a:pt x="2371692" y="258840"/>
                  </a:lnTo>
                  <a:lnTo>
                    <a:pt x="2343053" y="223790"/>
                  </a:lnTo>
                  <a:lnTo>
                    <a:pt x="2313252" y="189748"/>
                  </a:lnTo>
                  <a:lnTo>
                    <a:pt x="2282320" y="156745"/>
                  </a:lnTo>
                  <a:lnTo>
                    <a:pt x="2250287" y="124809"/>
                  </a:lnTo>
                  <a:lnTo>
                    <a:pt x="2217183" y="93972"/>
                  </a:lnTo>
                  <a:lnTo>
                    <a:pt x="2183037" y="64262"/>
                  </a:lnTo>
                  <a:lnTo>
                    <a:pt x="2147880" y="35710"/>
                  </a:lnTo>
                  <a:lnTo>
                    <a:pt x="2111742" y="8346"/>
                  </a:lnTo>
                  <a:lnTo>
                    <a:pt x="2099903" y="0"/>
                  </a:lnTo>
                  <a:close/>
                </a:path>
              </a:pathLst>
            </a:custGeom>
            <a:solidFill>
              <a:srgbClr val="0085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41990" y="0"/>
              <a:ext cx="3960495" cy="2293620"/>
            </a:xfrm>
            <a:custGeom>
              <a:avLst/>
              <a:gdLst/>
              <a:ahLst/>
              <a:cxnLst/>
              <a:rect l="l" t="t" r="r" b="b"/>
              <a:pathLst>
                <a:path w="3960494" h="2293620">
                  <a:moveTo>
                    <a:pt x="3960067" y="0"/>
                  </a:moveTo>
                  <a:lnTo>
                    <a:pt x="548851" y="0"/>
                  </a:lnTo>
                  <a:lnTo>
                    <a:pt x="543434" y="3819"/>
                  </a:lnTo>
                  <a:lnTo>
                    <a:pt x="507295" y="31183"/>
                  </a:lnTo>
                  <a:lnTo>
                    <a:pt x="472138" y="59735"/>
                  </a:lnTo>
                  <a:lnTo>
                    <a:pt x="437992" y="89445"/>
                  </a:lnTo>
                  <a:lnTo>
                    <a:pt x="404888" y="120283"/>
                  </a:lnTo>
                  <a:lnTo>
                    <a:pt x="372855" y="152218"/>
                  </a:lnTo>
                  <a:lnTo>
                    <a:pt x="341923" y="185222"/>
                  </a:lnTo>
                  <a:lnTo>
                    <a:pt x="312122" y="219263"/>
                  </a:lnTo>
                  <a:lnTo>
                    <a:pt x="283483" y="254313"/>
                  </a:lnTo>
                  <a:lnTo>
                    <a:pt x="256035" y="290341"/>
                  </a:lnTo>
                  <a:lnTo>
                    <a:pt x="229808" y="327318"/>
                  </a:lnTo>
                  <a:lnTo>
                    <a:pt x="204832" y="365213"/>
                  </a:lnTo>
                  <a:lnTo>
                    <a:pt x="181138" y="403996"/>
                  </a:lnTo>
                  <a:lnTo>
                    <a:pt x="158755" y="443638"/>
                  </a:lnTo>
                  <a:lnTo>
                    <a:pt x="137713" y="484109"/>
                  </a:lnTo>
                  <a:lnTo>
                    <a:pt x="118043" y="525379"/>
                  </a:lnTo>
                  <a:lnTo>
                    <a:pt x="99774" y="567418"/>
                  </a:lnTo>
                  <a:lnTo>
                    <a:pt x="82936" y="610196"/>
                  </a:lnTo>
                  <a:lnTo>
                    <a:pt x="67559" y="653683"/>
                  </a:lnTo>
                  <a:lnTo>
                    <a:pt x="53673" y="697849"/>
                  </a:lnTo>
                  <a:lnTo>
                    <a:pt x="41309" y="742665"/>
                  </a:lnTo>
                  <a:lnTo>
                    <a:pt x="30496" y="788100"/>
                  </a:lnTo>
                  <a:lnTo>
                    <a:pt x="21265" y="834124"/>
                  </a:lnTo>
                  <a:lnTo>
                    <a:pt x="13644" y="880709"/>
                  </a:lnTo>
                  <a:lnTo>
                    <a:pt x="7665" y="927822"/>
                  </a:lnTo>
                  <a:lnTo>
                    <a:pt x="3357" y="975436"/>
                  </a:lnTo>
                  <a:lnTo>
                    <a:pt x="750" y="1023520"/>
                  </a:lnTo>
                  <a:lnTo>
                    <a:pt x="0" y="1065101"/>
                  </a:lnTo>
                  <a:lnTo>
                    <a:pt x="123" y="1085846"/>
                  </a:lnTo>
                  <a:lnTo>
                    <a:pt x="3357" y="1168650"/>
                  </a:lnTo>
                  <a:lnTo>
                    <a:pt x="7665" y="1216264"/>
                  </a:lnTo>
                  <a:lnTo>
                    <a:pt x="13644" y="1263378"/>
                  </a:lnTo>
                  <a:lnTo>
                    <a:pt x="21265" y="1309962"/>
                  </a:lnTo>
                  <a:lnTo>
                    <a:pt x="30496" y="1355987"/>
                  </a:lnTo>
                  <a:lnTo>
                    <a:pt x="41309" y="1401422"/>
                  </a:lnTo>
                  <a:lnTo>
                    <a:pt x="53673" y="1446237"/>
                  </a:lnTo>
                  <a:lnTo>
                    <a:pt x="67559" y="1490404"/>
                  </a:lnTo>
                  <a:lnTo>
                    <a:pt x="82936" y="1533891"/>
                  </a:lnTo>
                  <a:lnTo>
                    <a:pt x="99774" y="1576668"/>
                  </a:lnTo>
                  <a:lnTo>
                    <a:pt x="118043" y="1618707"/>
                  </a:lnTo>
                  <a:lnTo>
                    <a:pt x="137713" y="1659977"/>
                  </a:lnTo>
                  <a:lnTo>
                    <a:pt x="158755" y="1700448"/>
                  </a:lnTo>
                  <a:lnTo>
                    <a:pt x="181138" y="1740090"/>
                  </a:lnTo>
                  <a:lnTo>
                    <a:pt x="204832" y="1778874"/>
                  </a:lnTo>
                  <a:lnTo>
                    <a:pt x="229808" y="1816769"/>
                  </a:lnTo>
                  <a:lnTo>
                    <a:pt x="256035" y="1853745"/>
                  </a:lnTo>
                  <a:lnTo>
                    <a:pt x="283483" y="1889774"/>
                  </a:lnTo>
                  <a:lnTo>
                    <a:pt x="312122" y="1924823"/>
                  </a:lnTo>
                  <a:lnTo>
                    <a:pt x="341923" y="1958865"/>
                  </a:lnTo>
                  <a:lnTo>
                    <a:pt x="372855" y="1991868"/>
                  </a:lnTo>
                  <a:lnTo>
                    <a:pt x="404888" y="2023804"/>
                  </a:lnTo>
                  <a:lnTo>
                    <a:pt x="437992" y="2054641"/>
                  </a:lnTo>
                  <a:lnTo>
                    <a:pt x="472138" y="2084351"/>
                  </a:lnTo>
                  <a:lnTo>
                    <a:pt x="507295" y="2112903"/>
                  </a:lnTo>
                  <a:lnTo>
                    <a:pt x="543434" y="2140268"/>
                  </a:lnTo>
                  <a:lnTo>
                    <a:pt x="580523" y="2166414"/>
                  </a:lnTo>
                  <a:lnTo>
                    <a:pt x="618534" y="2191314"/>
                  </a:lnTo>
                  <a:lnTo>
                    <a:pt x="657437" y="2214936"/>
                  </a:lnTo>
                  <a:lnTo>
                    <a:pt x="697200" y="2237250"/>
                  </a:lnTo>
                  <a:lnTo>
                    <a:pt x="737795" y="2258228"/>
                  </a:lnTo>
                  <a:lnTo>
                    <a:pt x="779191" y="2277839"/>
                  </a:lnTo>
                  <a:lnTo>
                    <a:pt x="814578" y="2293123"/>
                  </a:lnTo>
                  <a:lnTo>
                    <a:pt x="1331475" y="2293123"/>
                  </a:lnTo>
                  <a:lnTo>
                    <a:pt x="1336319" y="2242866"/>
                  </a:lnTo>
                  <a:lnTo>
                    <a:pt x="1343056" y="2193037"/>
                  </a:lnTo>
                  <a:lnTo>
                    <a:pt x="1351634" y="2143814"/>
                  </a:lnTo>
                  <a:lnTo>
                    <a:pt x="1362017" y="2095233"/>
                  </a:lnTo>
                  <a:lnTo>
                    <a:pt x="1374167" y="2047328"/>
                  </a:lnTo>
                  <a:lnTo>
                    <a:pt x="1388048" y="2000134"/>
                  </a:lnTo>
                  <a:lnTo>
                    <a:pt x="1403622" y="1953685"/>
                  </a:lnTo>
                  <a:lnTo>
                    <a:pt x="1420852" y="1908017"/>
                  </a:lnTo>
                  <a:lnTo>
                    <a:pt x="1439700" y="1863164"/>
                  </a:lnTo>
                  <a:lnTo>
                    <a:pt x="1460130" y="1819162"/>
                  </a:lnTo>
                  <a:lnTo>
                    <a:pt x="1482105" y="1776044"/>
                  </a:lnTo>
                  <a:lnTo>
                    <a:pt x="1505588" y="1733845"/>
                  </a:lnTo>
                  <a:lnTo>
                    <a:pt x="1530193" y="1693159"/>
                  </a:lnTo>
                  <a:lnTo>
                    <a:pt x="1556201" y="1653440"/>
                  </a:lnTo>
                  <a:lnTo>
                    <a:pt x="1583579" y="1614723"/>
                  </a:lnTo>
                  <a:lnTo>
                    <a:pt x="1612291" y="1577042"/>
                  </a:lnTo>
                  <a:lnTo>
                    <a:pt x="1642304" y="1540432"/>
                  </a:lnTo>
                  <a:lnTo>
                    <a:pt x="1673584" y="1504926"/>
                  </a:lnTo>
                  <a:lnTo>
                    <a:pt x="1706096" y="1470559"/>
                  </a:lnTo>
                  <a:lnTo>
                    <a:pt x="1739806" y="1437366"/>
                  </a:lnTo>
                  <a:lnTo>
                    <a:pt x="1774681" y="1405381"/>
                  </a:lnTo>
                  <a:lnTo>
                    <a:pt x="1810685" y="1374637"/>
                  </a:lnTo>
                  <a:lnTo>
                    <a:pt x="1847785" y="1345170"/>
                  </a:lnTo>
                  <a:lnTo>
                    <a:pt x="1885946" y="1317013"/>
                  </a:lnTo>
                  <a:lnTo>
                    <a:pt x="1925135" y="1290201"/>
                  </a:lnTo>
                  <a:lnTo>
                    <a:pt x="1965317" y="1264769"/>
                  </a:lnTo>
                  <a:lnTo>
                    <a:pt x="2006458" y="1240750"/>
                  </a:lnTo>
                  <a:lnTo>
                    <a:pt x="2048524" y="1218178"/>
                  </a:lnTo>
                  <a:lnTo>
                    <a:pt x="2091481" y="1197089"/>
                  </a:lnTo>
                  <a:lnTo>
                    <a:pt x="2135294" y="1177516"/>
                  </a:lnTo>
                  <a:lnTo>
                    <a:pt x="2179930" y="1159494"/>
                  </a:lnTo>
                  <a:lnTo>
                    <a:pt x="2225353" y="1143057"/>
                  </a:lnTo>
                  <a:lnTo>
                    <a:pt x="2271531" y="1128239"/>
                  </a:lnTo>
                  <a:lnTo>
                    <a:pt x="2318429" y="1115075"/>
                  </a:lnTo>
                  <a:lnTo>
                    <a:pt x="2366012" y="1103598"/>
                  </a:lnTo>
                  <a:lnTo>
                    <a:pt x="2414247" y="1093844"/>
                  </a:lnTo>
                  <a:lnTo>
                    <a:pt x="2463099" y="1085846"/>
                  </a:lnTo>
                  <a:lnTo>
                    <a:pt x="2512534" y="1079640"/>
                  </a:lnTo>
                  <a:lnTo>
                    <a:pt x="2561392" y="1075357"/>
                  </a:lnTo>
                  <a:lnTo>
                    <a:pt x="2752079" y="1075357"/>
                  </a:lnTo>
                  <a:lnTo>
                    <a:pt x="2799838" y="1071062"/>
                  </a:lnTo>
                  <a:lnTo>
                    <a:pt x="2847097" y="1065101"/>
                  </a:lnTo>
                  <a:lnTo>
                    <a:pt x="2893824" y="1057504"/>
                  </a:lnTo>
                  <a:lnTo>
                    <a:pt x="2939989" y="1048300"/>
                  </a:lnTo>
                  <a:lnTo>
                    <a:pt x="2985563" y="1037520"/>
                  </a:lnTo>
                  <a:lnTo>
                    <a:pt x="3030516" y="1025194"/>
                  </a:lnTo>
                  <a:lnTo>
                    <a:pt x="3074818" y="1011351"/>
                  </a:lnTo>
                  <a:lnTo>
                    <a:pt x="3118438" y="996021"/>
                  </a:lnTo>
                  <a:lnTo>
                    <a:pt x="3161347" y="979235"/>
                  </a:lnTo>
                  <a:lnTo>
                    <a:pt x="3203514" y="961022"/>
                  </a:lnTo>
                  <a:lnTo>
                    <a:pt x="3244911" y="941411"/>
                  </a:lnTo>
                  <a:lnTo>
                    <a:pt x="3285506" y="920434"/>
                  </a:lnTo>
                  <a:lnTo>
                    <a:pt x="3325269" y="898120"/>
                  </a:lnTo>
                  <a:lnTo>
                    <a:pt x="3364171" y="874498"/>
                  </a:lnTo>
                  <a:lnTo>
                    <a:pt x="3402182" y="849599"/>
                  </a:lnTo>
                  <a:lnTo>
                    <a:pt x="3439272" y="823452"/>
                  </a:lnTo>
                  <a:lnTo>
                    <a:pt x="3475411" y="796088"/>
                  </a:lnTo>
                  <a:lnTo>
                    <a:pt x="3510568" y="767536"/>
                  </a:lnTo>
                  <a:lnTo>
                    <a:pt x="3544713" y="737827"/>
                  </a:lnTo>
                  <a:lnTo>
                    <a:pt x="3577818" y="706989"/>
                  </a:lnTo>
                  <a:lnTo>
                    <a:pt x="3609851" y="675054"/>
                  </a:lnTo>
                  <a:lnTo>
                    <a:pt x="3640783" y="642051"/>
                  </a:lnTo>
                  <a:lnTo>
                    <a:pt x="3670584" y="608009"/>
                  </a:lnTo>
                  <a:lnTo>
                    <a:pt x="3699223" y="572959"/>
                  </a:lnTo>
                  <a:lnTo>
                    <a:pt x="3726671" y="536931"/>
                  </a:lnTo>
                  <a:lnTo>
                    <a:pt x="3752898" y="499955"/>
                  </a:lnTo>
                  <a:lnTo>
                    <a:pt x="3777873" y="462060"/>
                  </a:lnTo>
                  <a:lnTo>
                    <a:pt x="3801568" y="423276"/>
                  </a:lnTo>
                  <a:lnTo>
                    <a:pt x="3823951" y="383634"/>
                  </a:lnTo>
                  <a:lnTo>
                    <a:pt x="3844992" y="343163"/>
                  </a:lnTo>
                  <a:lnTo>
                    <a:pt x="3864663" y="301893"/>
                  </a:lnTo>
                  <a:lnTo>
                    <a:pt x="3882932" y="259854"/>
                  </a:lnTo>
                  <a:lnTo>
                    <a:pt x="3899770" y="217076"/>
                  </a:lnTo>
                  <a:lnTo>
                    <a:pt x="3915147" y="173589"/>
                  </a:lnTo>
                  <a:lnTo>
                    <a:pt x="3929032" y="129423"/>
                  </a:lnTo>
                  <a:lnTo>
                    <a:pt x="3941396" y="84607"/>
                  </a:lnTo>
                  <a:lnTo>
                    <a:pt x="3952209" y="39171"/>
                  </a:lnTo>
                  <a:lnTo>
                    <a:pt x="3960067" y="0"/>
                  </a:lnTo>
                  <a:close/>
                </a:path>
                <a:path w="3960494" h="2293620">
                  <a:moveTo>
                    <a:pt x="2752079" y="1075357"/>
                  </a:moveTo>
                  <a:lnTo>
                    <a:pt x="2564087" y="1075357"/>
                  </a:lnTo>
                  <a:lnTo>
                    <a:pt x="2585541" y="1076708"/>
                  </a:lnTo>
                  <a:lnTo>
                    <a:pt x="2611088" y="1077955"/>
                  </a:lnTo>
                  <a:lnTo>
                    <a:pt x="2612427" y="1077955"/>
                  </a:lnTo>
                  <a:lnTo>
                    <a:pt x="2631853" y="1078568"/>
                  </a:lnTo>
                  <a:lnTo>
                    <a:pt x="2655176" y="1078828"/>
                  </a:lnTo>
                  <a:lnTo>
                    <a:pt x="2703848" y="1077955"/>
                  </a:lnTo>
                  <a:lnTo>
                    <a:pt x="2752079" y="1075357"/>
                  </a:lnTo>
                  <a:close/>
                </a:path>
              </a:pathLst>
            </a:custGeom>
            <a:solidFill>
              <a:srgbClr val="0052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991134" y="0"/>
              <a:ext cx="1112520" cy="1076960"/>
            </a:xfrm>
            <a:custGeom>
              <a:avLst/>
              <a:gdLst/>
              <a:ahLst/>
              <a:cxnLst/>
              <a:rect l="l" t="t" r="r" b="b"/>
              <a:pathLst>
                <a:path w="1112519" h="1076960">
                  <a:moveTo>
                    <a:pt x="1112081" y="0"/>
                  </a:moveTo>
                  <a:lnTo>
                    <a:pt x="0" y="0"/>
                  </a:lnTo>
                  <a:lnTo>
                    <a:pt x="11024" y="7739"/>
                  </a:lnTo>
                  <a:lnTo>
                    <a:pt x="48619" y="36166"/>
                  </a:lnTo>
                  <a:lnTo>
                    <a:pt x="85154" y="65876"/>
                  </a:lnTo>
                  <a:lnTo>
                    <a:pt x="120595" y="96834"/>
                  </a:lnTo>
                  <a:lnTo>
                    <a:pt x="154908" y="129008"/>
                  </a:lnTo>
                  <a:lnTo>
                    <a:pt x="188060" y="162363"/>
                  </a:lnTo>
                  <a:lnTo>
                    <a:pt x="220016" y="196867"/>
                  </a:lnTo>
                  <a:lnTo>
                    <a:pt x="250744" y="232486"/>
                  </a:lnTo>
                  <a:lnTo>
                    <a:pt x="280208" y="269186"/>
                  </a:lnTo>
                  <a:lnTo>
                    <a:pt x="308376" y="306934"/>
                  </a:lnTo>
                  <a:lnTo>
                    <a:pt x="335213" y="345697"/>
                  </a:lnTo>
                  <a:lnTo>
                    <a:pt x="360685" y="385441"/>
                  </a:lnTo>
                  <a:lnTo>
                    <a:pt x="384759" y="426132"/>
                  </a:lnTo>
                  <a:lnTo>
                    <a:pt x="407401" y="467737"/>
                  </a:lnTo>
                  <a:lnTo>
                    <a:pt x="428578" y="510223"/>
                  </a:lnTo>
                  <a:lnTo>
                    <a:pt x="448254" y="553557"/>
                  </a:lnTo>
                  <a:lnTo>
                    <a:pt x="466397" y="597704"/>
                  </a:lnTo>
                  <a:lnTo>
                    <a:pt x="482973" y="642631"/>
                  </a:lnTo>
                  <a:lnTo>
                    <a:pt x="497947" y="688305"/>
                  </a:lnTo>
                  <a:lnTo>
                    <a:pt x="511286" y="734692"/>
                  </a:lnTo>
                  <a:lnTo>
                    <a:pt x="522957" y="781759"/>
                  </a:lnTo>
                  <a:lnTo>
                    <a:pt x="532925" y="829472"/>
                  </a:lnTo>
                  <a:lnTo>
                    <a:pt x="541156" y="877799"/>
                  </a:lnTo>
                  <a:lnTo>
                    <a:pt x="547617" y="926705"/>
                  </a:lnTo>
                  <a:lnTo>
                    <a:pt x="552274" y="976157"/>
                  </a:lnTo>
                  <a:lnTo>
                    <a:pt x="555093" y="1026121"/>
                  </a:lnTo>
                  <a:lnTo>
                    <a:pt x="556040" y="1076565"/>
                  </a:lnTo>
                  <a:lnTo>
                    <a:pt x="556987" y="1026121"/>
                  </a:lnTo>
                  <a:lnTo>
                    <a:pt x="559806" y="976157"/>
                  </a:lnTo>
                  <a:lnTo>
                    <a:pt x="564463" y="926705"/>
                  </a:lnTo>
                  <a:lnTo>
                    <a:pt x="570924" y="877799"/>
                  </a:lnTo>
                  <a:lnTo>
                    <a:pt x="579155" y="829472"/>
                  </a:lnTo>
                  <a:lnTo>
                    <a:pt x="589123" y="781759"/>
                  </a:lnTo>
                  <a:lnTo>
                    <a:pt x="600794" y="734692"/>
                  </a:lnTo>
                  <a:lnTo>
                    <a:pt x="614133" y="688305"/>
                  </a:lnTo>
                  <a:lnTo>
                    <a:pt x="629108" y="642631"/>
                  </a:lnTo>
                  <a:lnTo>
                    <a:pt x="645683" y="597704"/>
                  </a:lnTo>
                  <a:lnTo>
                    <a:pt x="663826" y="553557"/>
                  </a:lnTo>
                  <a:lnTo>
                    <a:pt x="683503" y="510223"/>
                  </a:lnTo>
                  <a:lnTo>
                    <a:pt x="704679" y="467737"/>
                  </a:lnTo>
                  <a:lnTo>
                    <a:pt x="727321" y="426132"/>
                  </a:lnTo>
                  <a:lnTo>
                    <a:pt x="751395" y="385441"/>
                  </a:lnTo>
                  <a:lnTo>
                    <a:pt x="776868" y="345697"/>
                  </a:lnTo>
                  <a:lnTo>
                    <a:pt x="803705" y="306934"/>
                  </a:lnTo>
                  <a:lnTo>
                    <a:pt x="831872" y="269186"/>
                  </a:lnTo>
                  <a:lnTo>
                    <a:pt x="861336" y="232486"/>
                  </a:lnTo>
                  <a:lnTo>
                    <a:pt x="892064" y="196867"/>
                  </a:lnTo>
                  <a:lnTo>
                    <a:pt x="924020" y="162363"/>
                  </a:lnTo>
                  <a:lnTo>
                    <a:pt x="957172" y="129008"/>
                  </a:lnTo>
                  <a:lnTo>
                    <a:pt x="991485" y="96834"/>
                  </a:lnTo>
                  <a:lnTo>
                    <a:pt x="1026926" y="65876"/>
                  </a:lnTo>
                  <a:lnTo>
                    <a:pt x="1063461" y="36166"/>
                  </a:lnTo>
                  <a:lnTo>
                    <a:pt x="1101056" y="7739"/>
                  </a:lnTo>
                  <a:lnTo>
                    <a:pt x="1112081" y="0"/>
                  </a:lnTo>
                  <a:close/>
                </a:path>
              </a:pathLst>
            </a:custGeom>
            <a:solidFill>
              <a:srgbClr val="0A8A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D3691B1-7613-92E9-4C6D-EF1F9011E074}"/>
              </a:ext>
            </a:extLst>
          </p:cNvPr>
          <p:cNvSpPr txBox="1"/>
          <p:nvPr/>
        </p:nvSpPr>
        <p:spPr>
          <a:xfrm>
            <a:off x="1195960" y="592563"/>
            <a:ext cx="109624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can 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170A27-CCE6-6320-8F67-E0C01CF9D079}"/>
              </a:ext>
            </a:extLst>
          </p:cNvPr>
          <p:cNvSpPr txBox="1"/>
          <p:nvPr/>
        </p:nvSpPr>
        <p:spPr>
          <a:xfrm>
            <a:off x="1195960" y="2781581"/>
            <a:ext cx="1605689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85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now get free healthcare for domestic and family violence and/or sexual assault, even if you do not have a Medicare card or insurance</a:t>
            </a:r>
            <a:r>
              <a:rPr lang="en-A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experiencing domestic and family violence and/or sexual assault, talk to someone you trust. They can help you know what to do next.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>
              <a:solidFill>
                <a:srgbClr val="05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5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someone is showing signs of domestic and family violence, take action  — you may be the only one who does. Your help can make a difference.</a:t>
            </a:r>
          </a:p>
        </p:txBody>
      </p:sp>
    </p:spTree>
    <p:extLst>
      <p:ext uri="{BB962C8B-B14F-4D97-AF65-F5344CB8AC3E}">
        <p14:creationId xmlns:p14="http://schemas.microsoft.com/office/powerpoint/2010/main" val="57140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62740" y="937"/>
            <a:ext cx="15041837" cy="11309000"/>
            <a:chOff x="5062740" y="0"/>
            <a:chExt cx="15041837" cy="11309000"/>
          </a:xfrm>
        </p:grpSpPr>
        <p:sp>
          <p:nvSpPr>
            <p:cNvPr id="4" name="object 4"/>
            <p:cNvSpPr/>
            <p:nvPr/>
          </p:nvSpPr>
          <p:spPr>
            <a:xfrm>
              <a:off x="5062740" y="11303920"/>
              <a:ext cx="107950" cy="5080"/>
            </a:xfrm>
            <a:custGeom>
              <a:avLst/>
              <a:gdLst/>
              <a:ahLst/>
              <a:cxnLst/>
              <a:rect l="l" t="t" r="r" b="b"/>
              <a:pathLst>
                <a:path w="107950" h="5079">
                  <a:moveTo>
                    <a:pt x="107734" y="3810"/>
                  </a:moveTo>
                  <a:lnTo>
                    <a:pt x="81622" y="3810"/>
                  </a:lnTo>
                  <a:lnTo>
                    <a:pt x="81622" y="1270"/>
                  </a:lnTo>
                  <a:lnTo>
                    <a:pt x="46964" y="1270"/>
                  </a:lnTo>
                  <a:lnTo>
                    <a:pt x="46964" y="0"/>
                  </a:lnTo>
                  <a:lnTo>
                    <a:pt x="76" y="0"/>
                  </a:lnTo>
                  <a:lnTo>
                    <a:pt x="76" y="1270"/>
                  </a:lnTo>
                  <a:lnTo>
                    <a:pt x="38" y="3810"/>
                  </a:lnTo>
                  <a:lnTo>
                    <a:pt x="0" y="5067"/>
                  </a:lnTo>
                  <a:lnTo>
                    <a:pt x="107734" y="5067"/>
                  </a:lnTo>
                  <a:lnTo>
                    <a:pt x="107734" y="381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921744" y="428527"/>
              <a:ext cx="1182370" cy="2068830"/>
            </a:xfrm>
            <a:custGeom>
              <a:avLst/>
              <a:gdLst/>
              <a:ahLst/>
              <a:cxnLst/>
              <a:rect l="l" t="t" r="r" b="b"/>
              <a:pathLst>
                <a:path w="1182369" h="2068830">
                  <a:moveTo>
                    <a:pt x="1182355" y="0"/>
                  </a:moveTo>
                  <a:lnTo>
                    <a:pt x="1149588" y="77093"/>
                  </a:lnTo>
                  <a:lnTo>
                    <a:pt x="1128095" y="120796"/>
                  </a:lnTo>
                  <a:lnTo>
                    <a:pt x="1104984" y="163534"/>
                  </a:lnTo>
                  <a:lnTo>
                    <a:pt x="1080294" y="205266"/>
                  </a:lnTo>
                  <a:lnTo>
                    <a:pt x="1054065" y="245953"/>
                  </a:lnTo>
                  <a:lnTo>
                    <a:pt x="1026337" y="285555"/>
                  </a:lnTo>
                  <a:lnTo>
                    <a:pt x="997151" y="324033"/>
                  </a:lnTo>
                  <a:lnTo>
                    <a:pt x="966545" y="361347"/>
                  </a:lnTo>
                  <a:lnTo>
                    <a:pt x="934561" y="397458"/>
                  </a:lnTo>
                  <a:lnTo>
                    <a:pt x="901238" y="432326"/>
                  </a:lnTo>
                  <a:lnTo>
                    <a:pt x="866616" y="465910"/>
                  </a:lnTo>
                  <a:lnTo>
                    <a:pt x="830736" y="498173"/>
                  </a:lnTo>
                  <a:lnTo>
                    <a:pt x="793637" y="529074"/>
                  </a:lnTo>
                  <a:lnTo>
                    <a:pt x="755359" y="558573"/>
                  </a:lnTo>
                  <a:lnTo>
                    <a:pt x="715943" y="586632"/>
                  </a:lnTo>
                  <a:lnTo>
                    <a:pt x="675428" y="613209"/>
                  </a:lnTo>
                  <a:lnTo>
                    <a:pt x="633855" y="638267"/>
                  </a:lnTo>
                  <a:lnTo>
                    <a:pt x="590291" y="662279"/>
                  </a:lnTo>
                  <a:lnTo>
                    <a:pt x="545710" y="684624"/>
                  </a:lnTo>
                  <a:lnTo>
                    <a:pt x="500152" y="705259"/>
                  </a:lnTo>
                  <a:lnTo>
                    <a:pt x="453659" y="724138"/>
                  </a:lnTo>
                  <a:lnTo>
                    <a:pt x="406272" y="741218"/>
                  </a:lnTo>
                  <a:lnTo>
                    <a:pt x="358033" y="756455"/>
                  </a:lnTo>
                  <a:lnTo>
                    <a:pt x="308984" y="769803"/>
                  </a:lnTo>
                  <a:lnTo>
                    <a:pt x="259166" y="781220"/>
                  </a:lnTo>
                  <a:lnTo>
                    <a:pt x="208621" y="790660"/>
                  </a:lnTo>
                  <a:lnTo>
                    <a:pt x="157390" y="798079"/>
                  </a:lnTo>
                  <a:lnTo>
                    <a:pt x="105515" y="803433"/>
                  </a:lnTo>
                  <a:lnTo>
                    <a:pt x="53038" y="806678"/>
                  </a:lnTo>
                  <a:lnTo>
                    <a:pt x="0" y="807770"/>
                  </a:lnTo>
                  <a:lnTo>
                    <a:pt x="915" y="856248"/>
                  </a:lnTo>
                  <a:lnTo>
                    <a:pt x="3639" y="904264"/>
                  </a:lnTo>
                  <a:lnTo>
                    <a:pt x="8140" y="951786"/>
                  </a:lnTo>
                  <a:lnTo>
                    <a:pt x="14384" y="998780"/>
                  </a:lnTo>
                  <a:lnTo>
                    <a:pt x="22338" y="1045215"/>
                  </a:lnTo>
                  <a:lnTo>
                    <a:pt x="31970" y="1091058"/>
                  </a:lnTo>
                  <a:lnTo>
                    <a:pt x="43246" y="1136275"/>
                  </a:lnTo>
                  <a:lnTo>
                    <a:pt x="56135" y="1180834"/>
                  </a:lnTo>
                  <a:lnTo>
                    <a:pt x="70603" y="1224703"/>
                  </a:lnTo>
                  <a:lnTo>
                    <a:pt x="86617" y="1267848"/>
                  </a:lnTo>
                  <a:lnTo>
                    <a:pt x="104145" y="1310237"/>
                  </a:lnTo>
                  <a:lnTo>
                    <a:pt x="123153" y="1351838"/>
                  </a:lnTo>
                  <a:lnTo>
                    <a:pt x="143609" y="1392616"/>
                  </a:lnTo>
                  <a:lnTo>
                    <a:pt x="165480" y="1432540"/>
                  </a:lnTo>
                  <a:lnTo>
                    <a:pt x="188734" y="1471578"/>
                  </a:lnTo>
                  <a:lnTo>
                    <a:pt x="213336" y="1509695"/>
                  </a:lnTo>
                  <a:lnTo>
                    <a:pt x="239255" y="1546860"/>
                  </a:lnTo>
                  <a:lnTo>
                    <a:pt x="266458" y="1583040"/>
                  </a:lnTo>
                  <a:lnTo>
                    <a:pt x="294912" y="1618202"/>
                  </a:lnTo>
                  <a:lnTo>
                    <a:pt x="324584" y="1652313"/>
                  </a:lnTo>
                  <a:lnTo>
                    <a:pt x="355441" y="1685340"/>
                  </a:lnTo>
                  <a:lnTo>
                    <a:pt x="387450" y="1717252"/>
                  </a:lnTo>
                  <a:lnTo>
                    <a:pt x="420579" y="1748014"/>
                  </a:lnTo>
                  <a:lnTo>
                    <a:pt x="454795" y="1777595"/>
                  </a:lnTo>
                  <a:lnTo>
                    <a:pt x="490065" y="1805962"/>
                  </a:lnTo>
                  <a:lnTo>
                    <a:pt x="526355" y="1833082"/>
                  </a:lnTo>
                  <a:lnTo>
                    <a:pt x="563634" y="1858922"/>
                  </a:lnTo>
                  <a:lnTo>
                    <a:pt x="601868" y="1883449"/>
                  </a:lnTo>
                  <a:lnTo>
                    <a:pt x="641025" y="1906631"/>
                  </a:lnTo>
                  <a:lnTo>
                    <a:pt x="681072" y="1928436"/>
                  </a:lnTo>
                  <a:lnTo>
                    <a:pt x="721976" y="1948829"/>
                  </a:lnTo>
                  <a:lnTo>
                    <a:pt x="763703" y="1967779"/>
                  </a:lnTo>
                  <a:lnTo>
                    <a:pt x="806222" y="1985253"/>
                  </a:lnTo>
                  <a:lnTo>
                    <a:pt x="849500" y="2001218"/>
                  </a:lnTo>
                  <a:lnTo>
                    <a:pt x="893503" y="2015642"/>
                  </a:lnTo>
                  <a:lnTo>
                    <a:pt x="938198" y="2028491"/>
                  </a:lnTo>
                  <a:lnTo>
                    <a:pt x="983554" y="2039733"/>
                  </a:lnTo>
                  <a:lnTo>
                    <a:pt x="1029537" y="2049336"/>
                  </a:lnTo>
                  <a:lnTo>
                    <a:pt x="1076114" y="2057266"/>
                  </a:lnTo>
                  <a:lnTo>
                    <a:pt x="1123253" y="2063490"/>
                  </a:lnTo>
                  <a:lnTo>
                    <a:pt x="1170920" y="2067977"/>
                  </a:lnTo>
                  <a:lnTo>
                    <a:pt x="1182355" y="2068622"/>
                  </a:lnTo>
                  <a:lnTo>
                    <a:pt x="1182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384931" y="0"/>
              <a:ext cx="2535555" cy="2506980"/>
            </a:xfrm>
            <a:custGeom>
              <a:avLst/>
              <a:gdLst/>
              <a:ahLst/>
              <a:cxnLst/>
              <a:rect l="l" t="t" r="r" b="b"/>
              <a:pathLst>
                <a:path w="2535555" h="2506980">
                  <a:moveTo>
                    <a:pt x="1498819" y="0"/>
                  </a:moveTo>
                  <a:lnTo>
                    <a:pt x="1036600" y="0"/>
                  </a:lnTo>
                  <a:lnTo>
                    <a:pt x="1029537" y="1202"/>
                  </a:lnTo>
                  <a:lnTo>
                    <a:pt x="983554" y="10804"/>
                  </a:lnTo>
                  <a:lnTo>
                    <a:pt x="938198" y="22047"/>
                  </a:lnTo>
                  <a:lnTo>
                    <a:pt x="893503" y="34896"/>
                  </a:lnTo>
                  <a:lnTo>
                    <a:pt x="849500" y="49319"/>
                  </a:lnTo>
                  <a:lnTo>
                    <a:pt x="806222" y="65285"/>
                  </a:lnTo>
                  <a:lnTo>
                    <a:pt x="763703" y="82759"/>
                  </a:lnTo>
                  <a:lnTo>
                    <a:pt x="721976" y="101709"/>
                  </a:lnTo>
                  <a:lnTo>
                    <a:pt x="681072" y="122102"/>
                  </a:lnTo>
                  <a:lnTo>
                    <a:pt x="641025" y="143907"/>
                  </a:lnTo>
                  <a:lnTo>
                    <a:pt x="601868" y="167089"/>
                  </a:lnTo>
                  <a:lnTo>
                    <a:pt x="563634" y="191616"/>
                  </a:lnTo>
                  <a:lnTo>
                    <a:pt x="526355" y="217456"/>
                  </a:lnTo>
                  <a:lnTo>
                    <a:pt x="490065" y="244576"/>
                  </a:lnTo>
                  <a:lnTo>
                    <a:pt x="454795" y="272943"/>
                  </a:lnTo>
                  <a:lnTo>
                    <a:pt x="420579" y="302524"/>
                  </a:lnTo>
                  <a:lnTo>
                    <a:pt x="387450" y="333287"/>
                  </a:lnTo>
                  <a:lnTo>
                    <a:pt x="355441" y="365199"/>
                  </a:lnTo>
                  <a:lnTo>
                    <a:pt x="324584" y="398227"/>
                  </a:lnTo>
                  <a:lnTo>
                    <a:pt x="294912" y="432338"/>
                  </a:lnTo>
                  <a:lnTo>
                    <a:pt x="266458" y="467500"/>
                  </a:lnTo>
                  <a:lnTo>
                    <a:pt x="239255" y="503680"/>
                  </a:lnTo>
                  <a:lnTo>
                    <a:pt x="213336" y="540845"/>
                  </a:lnTo>
                  <a:lnTo>
                    <a:pt x="188734" y="578963"/>
                  </a:lnTo>
                  <a:lnTo>
                    <a:pt x="165480" y="618001"/>
                  </a:lnTo>
                  <a:lnTo>
                    <a:pt x="143609" y="657925"/>
                  </a:lnTo>
                  <a:lnTo>
                    <a:pt x="123153" y="698704"/>
                  </a:lnTo>
                  <a:lnTo>
                    <a:pt x="104145" y="740305"/>
                  </a:lnTo>
                  <a:lnTo>
                    <a:pt x="86617" y="782694"/>
                  </a:lnTo>
                  <a:lnTo>
                    <a:pt x="70603" y="825840"/>
                  </a:lnTo>
                  <a:lnTo>
                    <a:pt x="56135" y="869709"/>
                  </a:lnTo>
                  <a:lnTo>
                    <a:pt x="43246" y="914269"/>
                  </a:lnTo>
                  <a:lnTo>
                    <a:pt x="31970" y="959487"/>
                  </a:lnTo>
                  <a:lnTo>
                    <a:pt x="22338" y="1005330"/>
                  </a:lnTo>
                  <a:lnTo>
                    <a:pt x="14384" y="1051765"/>
                  </a:lnTo>
                  <a:lnTo>
                    <a:pt x="8140" y="1098761"/>
                  </a:lnTo>
                  <a:lnTo>
                    <a:pt x="3639" y="1146283"/>
                  </a:lnTo>
                  <a:lnTo>
                    <a:pt x="915" y="1194300"/>
                  </a:lnTo>
                  <a:lnTo>
                    <a:pt x="0" y="1242778"/>
                  </a:lnTo>
                  <a:lnTo>
                    <a:pt x="53038" y="1243870"/>
                  </a:lnTo>
                  <a:lnTo>
                    <a:pt x="105515" y="1247114"/>
                  </a:lnTo>
                  <a:lnTo>
                    <a:pt x="157390" y="1252468"/>
                  </a:lnTo>
                  <a:lnTo>
                    <a:pt x="208621" y="1259886"/>
                  </a:lnTo>
                  <a:lnTo>
                    <a:pt x="259166" y="1269325"/>
                  </a:lnTo>
                  <a:lnTo>
                    <a:pt x="308984" y="1280740"/>
                  </a:lnTo>
                  <a:lnTo>
                    <a:pt x="358033" y="1294087"/>
                  </a:lnTo>
                  <a:lnTo>
                    <a:pt x="406272" y="1309323"/>
                  </a:lnTo>
                  <a:lnTo>
                    <a:pt x="453659" y="1326402"/>
                  </a:lnTo>
                  <a:lnTo>
                    <a:pt x="500152" y="1345280"/>
                  </a:lnTo>
                  <a:lnTo>
                    <a:pt x="545710" y="1365914"/>
                  </a:lnTo>
                  <a:lnTo>
                    <a:pt x="590291" y="1388259"/>
                  </a:lnTo>
                  <a:lnTo>
                    <a:pt x="633855" y="1412271"/>
                  </a:lnTo>
                  <a:lnTo>
                    <a:pt x="675428" y="1437327"/>
                  </a:lnTo>
                  <a:lnTo>
                    <a:pt x="715943" y="1463904"/>
                  </a:lnTo>
                  <a:lnTo>
                    <a:pt x="755359" y="1491962"/>
                  </a:lnTo>
                  <a:lnTo>
                    <a:pt x="793637" y="1521460"/>
                  </a:lnTo>
                  <a:lnTo>
                    <a:pt x="830736" y="1552361"/>
                  </a:lnTo>
                  <a:lnTo>
                    <a:pt x="866616" y="1584623"/>
                  </a:lnTo>
                  <a:lnTo>
                    <a:pt x="901238" y="1618208"/>
                  </a:lnTo>
                  <a:lnTo>
                    <a:pt x="934561" y="1653075"/>
                  </a:lnTo>
                  <a:lnTo>
                    <a:pt x="966545" y="1689186"/>
                  </a:lnTo>
                  <a:lnTo>
                    <a:pt x="997151" y="1726500"/>
                  </a:lnTo>
                  <a:lnTo>
                    <a:pt x="1026337" y="1764978"/>
                  </a:lnTo>
                  <a:lnTo>
                    <a:pt x="1054065" y="1804580"/>
                  </a:lnTo>
                  <a:lnTo>
                    <a:pt x="1080294" y="1845267"/>
                  </a:lnTo>
                  <a:lnTo>
                    <a:pt x="1104984" y="1887000"/>
                  </a:lnTo>
                  <a:lnTo>
                    <a:pt x="1128095" y="1929738"/>
                  </a:lnTo>
                  <a:lnTo>
                    <a:pt x="1149588" y="1973442"/>
                  </a:lnTo>
                  <a:lnTo>
                    <a:pt x="1169421" y="2018072"/>
                  </a:lnTo>
                  <a:lnTo>
                    <a:pt x="1187556" y="2063589"/>
                  </a:lnTo>
                  <a:lnTo>
                    <a:pt x="1203951" y="2109953"/>
                  </a:lnTo>
                  <a:lnTo>
                    <a:pt x="1218568" y="2157125"/>
                  </a:lnTo>
                  <a:lnTo>
                    <a:pt x="1231365" y="2205065"/>
                  </a:lnTo>
                  <a:lnTo>
                    <a:pt x="1242304" y="2253733"/>
                  </a:lnTo>
                  <a:lnTo>
                    <a:pt x="1251343" y="2303090"/>
                  </a:lnTo>
                  <a:lnTo>
                    <a:pt x="1258443" y="2353097"/>
                  </a:lnTo>
                  <a:lnTo>
                    <a:pt x="1263565" y="2403712"/>
                  </a:lnTo>
                  <a:lnTo>
                    <a:pt x="1266667" y="2454898"/>
                  </a:lnTo>
                  <a:lnTo>
                    <a:pt x="1267710" y="2506614"/>
                  </a:lnTo>
                  <a:lnTo>
                    <a:pt x="1268753" y="2454898"/>
                  </a:lnTo>
                  <a:lnTo>
                    <a:pt x="1271855" y="2403712"/>
                  </a:lnTo>
                  <a:lnTo>
                    <a:pt x="1276976" y="2353097"/>
                  </a:lnTo>
                  <a:lnTo>
                    <a:pt x="1284076" y="2303090"/>
                  </a:lnTo>
                  <a:lnTo>
                    <a:pt x="1293115" y="2253733"/>
                  </a:lnTo>
                  <a:lnTo>
                    <a:pt x="1304054" y="2205065"/>
                  </a:lnTo>
                  <a:lnTo>
                    <a:pt x="1316851" y="2157125"/>
                  </a:lnTo>
                  <a:lnTo>
                    <a:pt x="1331468" y="2109953"/>
                  </a:lnTo>
                  <a:lnTo>
                    <a:pt x="1347863" y="2063589"/>
                  </a:lnTo>
                  <a:lnTo>
                    <a:pt x="1365998" y="2018072"/>
                  </a:lnTo>
                  <a:lnTo>
                    <a:pt x="1385831" y="1973442"/>
                  </a:lnTo>
                  <a:lnTo>
                    <a:pt x="1407324" y="1929738"/>
                  </a:lnTo>
                  <a:lnTo>
                    <a:pt x="1430435" y="1887000"/>
                  </a:lnTo>
                  <a:lnTo>
                    <a:pt x="1455125" y="1845267"/>
                  </a:lnTo>
                  <a:lnTo>
                    <a:pt x="1481354" y="1804580"/>
                  </a:lnTo>
                  <a:lnTo>
                    <a:pt x="1509082" y="1764978"/>
                  </a:lnTo>
                  <a:lnTo>
                    <a:pt x="1538269" y="1726500"/>
                  </a:lnTo>
                  <a:lnTo>
                    <a:pt x="1568874" y="1689186"/>
                  </a:lnTo>
                  <a:lnTo>
                    <a:pt x="1600858" y="1653075"/>
                  </a:lnTo>
                  <a:lnTo>
                    <a:pt x="1634181" y="1618208"/>
                  </a:lnTo>
                  <a:lnTo>
                    <a:pt x="1668803" y="1584623"/>
                  </a:lnTo>
                  <a:lnTo>
                    <a:pt x="1704683" y="1552361"/>
                  </a:lnTo>
                  <a:lnTo>
                    <a:pt x="1741782" y="1521460"/>
                  </a:lnTo>
                  <a:lnTo>
                    <a:pt x="1780060" y="1491962"/>
                  </a:lnTo>
                  <a:lnTo>
                    <a:pt x="1819476" y="1463904"/>
                  </a:lnTo>
                  <a:lnTo>
                    <a:pt x="1859991" y="1437327"/>
                  </a:lnTo>
                  <a:lnTo>
                    <a:pt x="1901565" y="1412271"/>
                  </a:lnTo>
                  <a:lnTo>
                    <a:pt x="1945128" y="1388259"/>
                  </a:lnTo>
                  <a:lnTo>
                    <a:pt x="1989709" y="1365914"/>
                  </a:lnTo>
                  <a:lnTo>
                    <a:pt x="2035267" y="1345280"/>
                  </a:lnTo>
                  <a:lnTo>
                    <a:pt x="2081761" y="1326402"/>
                  </a:lnTo>
                  <a:lnTo>
                    <a:pt x="2129147" y="1309323"/>
                  </a:lnTo>
                  <a:lnTo>
                    <a:pt x="2177386" y="1294087"/>
                  </a:lnTo>
                  <a:lnTo>
                    <a:pt x="2226435" y="1280740"/>
                  </a:lnTo>
                  <a:lnTo>
                    <a:pt x="2276253" y="1269325"/>
                  </a:lnTo>
                  <a:lnTo>
                    <a:pt x="2326798" y="1259886"/>
                  </a:lnTo>
                  <a:lnTo>
                    <a:pt x="2378029" y="1252468"/>
                  </a:lnTo>
                  <a:lnTo>
                    <a:pt x="2429904" y="1247114"/>
                  </a:lnTo>
                  <a:lnTo>
                    <a:pt x="2482381" y="1243870"/>
                  </a:lnTo>
                  <a:lnTo>
                    <a:pt x="2535420" y="1242778"/>
                  </a:lnTo>
                  <a:lnTo>
                    <a:pt x="2534504" y="1194300"/>
                  </a:lnTo>
                  <a:lnTo>
                    <a:pt x="2531780" y="1146283"/>
                  </a:lnTo>
                  <a:lnTo>
                    <a:pt x="2527279" y="1098761"/>
                  </a:lnTo>
                  <a:lnTo>
                    <a:pt x="2521036" y="1051765"/>
                  </a:lnTo>
                  <a:lnTo>
                    <a:pt x="2513081" y="1005330"/>
                  </a:lnTo>
                  <a:lnTo>
                    <a:pt x="2503450" y="959487"/>
                  </a:lnTo>
                  <a:lnTo>
                    <a:pt x="2492173" y="914269"/>
                  </a:lnTo>
                  <a:lnTo>
                    <a:pt x="2479284" y="869709"/>
                  </a:lnTo>
                  <a:lnTo>
                    <a:pt x="2464816" y="825840"/>
                  </a:lnTo>
                  <a:lnTo>
                    <a:pt x="2448802" y="782694"/>
                  </a:lnTo>
                  <a:lnTo>
                    <a:pt x="2431275" y="740305"/>
                  </a:lnTo>
                  <a:lnTo>
                    <a:pt x="2412266" y="698704"/>
                  </a:lnTo>
                  <a:lnTo>
                    <a:pt x="2391810" y="657925"/>
                  </a:lnTo>
                  <a:lnTo>
                    <a:pt x="2369939" y="618001"/>
                  </a:lnTo>
                  <a:lnTo>
                    <a:pt x="2346686" y="578963"/>
                  </a:lnTo>
                  <a:lnTo>
                    <a:pt x="2322083" y="540845"/>
                  </a:lnTo>
                  <a:lnTo>
                    <a:pt x="2296164" y="503680"/>
                  </a:lnTo>
                  <a:lnTo>
                    <a:pt x="2268961" y="467500"/>
                  </a:lnTo>
                  <a:lnTo>
                    <a:pt x="2240507" y="432338"/>
                  </a:lnTo>
                  <a:lnTo>
                    <a:pt x="2210835" y="398227"/>
                  </a:lnTo>
                  <a:lnTo>
                    <a:pt x="2179978" y="365199"/>
                  </a:lnTo>
                  <a:lnTo>
                    <a:pt x="2147969" y="333287"/>
                  </a:lnTo>
                  <a:lnTo>
                    <a:pt x="2114840" y="302524"/>
                  </a:lnTo>
                  <a:lnTo>
                    <a:pt x="2080624" y="272943"/>
                  </a:lnTo>
                  <a:lnTo>
                    <a:pt x="2045355" y="244576"/>
                  </a:lnTo>
                  <a:lnTo>
                    <a:pt x="2009064" y="217456"/>
                  </a:lnTo>
                  <a:lnTo>
                    <a:pt x="1971785" y="191616"/>
                  </a:lnTo>
                  <a:lnTo>
                    <a:pt x="1933551" y="167089"/>
                  </a:lnTo>
                  <a:lnTo>
                    <a:pt x="1894394" y="143907"/>
                  </a:lnTo>
                  <a:lnTo>
                    <a:pt x="1854347" y="122102"/>
                  </a:lnTo>
                  <a:lnTo>
                    <a:pt x="1813444" y="101709"/>
                  </a:lnTo>
                  <a:lnTo>
                    <a:pt x="1771716" y="82759"/>
                  </a:lnTo>
                  <a:lnTo>
                    <a:pt x="1729197" y="65285"/>
                  </a:lnTo>
                  <a:lnTo>
                    <a:pt x="1685920" y="49319"/>
                  </a:lnTo>
                  <a:lnTo>
                    <a:pt x="1641917" y="34896"/>
                  </a:lnTo>
                  <a:lnTo>
                    <a:pt x="1597221" y="22047"/>
                  </a:lnTo>
                  <a:lnTo>
                    <a:pt x="1551865" y="10804"/>
                  </a:lnTo>
                  <a:lnTo>
                    <a:pt x="1505882" y="1202"/>
                  </a:lnTo>
                  <a:lnTo>
                    <a:pt x="1498819" y="0"/>
                  </a:lnTo>
                  <a:close/>
                </a:path>
              </a:pathLst>
            </a:custGeom>
            <a:solidFill>
              <a:srgbClr val="7AC2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859852" y="0"/>
              <a:ext cx="2244725" cy="1247140"/>
            </a:xfrm>
            <a:custGeom>
              <a:avLst/>
              <a:gdLst/>
              <a:ahLst/>
              <a:cxnLst/>
              <a:rect l="l" t="t" r="r" b="b"/>
              <a:pathLst>
                <a:path w="2244725" h="1247140">
                  <a:moveTo>
                    <a:pt x="2244247" y="0"/>
                  </a:moveTo>
                  <a:lnTo>
                    <a:pt x="0" y="0"/>
                  </a:lnTo>
                  <a:lnTo>
                    <a:pt x="47140" y="8580"/>
                  </a:lnTo>
                  <a:lnTo>
                    <a:pt x="95957" y="19485"/>
                  </a:lnTo>
                  <a:lnTo>
                    <a:pt x="144044" y="32243"/>
                  </a:lnTo>
                  <a:lnTo>
                    <a:pt x="191360" y="46815"/>
                  </a:lnTo>
                  <a:lnTo>
                    <a:pt x="237866" y="63160"/>
                  </a:lnTo>
                  <a:lnTo>
                    <a:pt x="283523" y="81239"/>
                  </a:lnTo>
                  <a:lnTo>
                    <a:pt x="328290" y="101011"/>
                  </a:lnTo>
                  <a:lnTo>
                    <a:pt x="372127" y="122438"/>
                  </a:lnTo>
                  <a:lnTo>
                    <a:pt x="414996" y="145478"/>
                  </a:lnTo>
                  <a:lnTo>
                    <a:pt x="456856" y="170093"/>
                  </a:lnTo>
                  <a:lnTo>
                    <a:pt x="497668" y="196242"/>
                  </a:lnTo>
                  <a:lnTo>
                    <a:pt x="537391" y="223885"/>
                  </a:lnTo>
                  <a:lnTo>
                    <a:pt x="575987" y="252982"/>
                  </a:lnTo>
                  <a:lnTo>
                    <a:pt x="613416" y="283494"/>
                  </a:lnTo>
                  <a:lnTo>
                    <a:pt x="649637" y="315380"/>
                  </a:lnTo>
                  <a:lnTo>
                    <a:pt x="684611" y="348601"/>
                  </a:lnTo>
                  <a:lnTo>
                    <a:pt x="718298" y="383117"/>
                  </a:lnTo>
                  <a:lnTo>
                    <a:pt x="750659" y="418888"/>
                  </a:lnTo>
                  <a:lnTo>
                    <a:pt x="781654" y="455874"/>
                  </a:lnTo>
                  <a:lnTo>
                    <a:pt x="811243" y="494035"/>
                  </a:lnTo>
                  <a:lnTo>
                    <a:pt x="839387" y="533332"/>
                  </a:lnTo>
                  <a:lnTo>
                    <a:pt x="866045" y="573723"/>
                  </a:lnTo>
                  <a:lnTo>
                    <a:pt x="891178" y="615170"/>
                  </a:lnTo>
                  <a:lnTo>
                    <a:pt x="915265" y="658601"/>
                  </a:lnTo>
                  <a:lnTo>
                    <a:pt x="937679" y="703047"/>
                  </a:lnTo>
                  <a:lnTo>
                    <a:pt x="958377" y="748467"/>
                  </a:lnTo>
                  <a:lnTo>
                    <a:pt x="977314" y="794819"/>
                  </a:lnTo>
                  <a:lnTo>
                    <a:pt x="994445" y="842062"/>
                  </a:lnTo>
                  <a:lnTo>
                    <a:pt x="1009728" y="890154"/>
                  </a:lnTo>
                  <a:lnTo>
                    <a:pt x="1023116" y="939054"/>
                  </a:lnTo>
                  <a:lnTo>
                    <a:pt x="1034566" y="988720"/>
                  </a:lnTo>
                  <a:lnTo>
                    <a:pt x="1044034" y="1039112"/>
                  </a:lnTo>
                  <a:lnTo>
                    <a:pt x="1051475" y="1090187"/>
                  </a:lnTo>
                  <a:lnTo>
                    <a:pt x="1056845" y="1141904"/>
                  </a:lnTo>
                  <a:lnTo>
                    <a:pt x="1060099" y="1194222"/>
                  </a:lnTo>
                  <a:lnTo>
                    <a:pt x="1061026" y="1238983"/>
                  </a:lnTo>
                  <a:lnTo>
                    <a:pt x="1061119" y="1243470"/>
                  </a:lnTo>
                  <a:lnTo>
                    <a:pt x="1061194" y="1247099"/>
                  </a:lnTo>
                  <a:lnTo>
                    <a:pt x="1109820" y="1246186"/>
                  </a:lnTo>
                  <a:lnTo>
                    <a:pt x="1157983" y="1243470"/>
                  </a:lnTo>
                  <a:lnTo>
                    <a:pt x="1205651" y="1238983"/>
                  </a:lnTo>
                  <a:lnTo>
                    <a:pt x="1252789" y="1232758"/>
                  </a:lnTo>
                  <a:lnTo>
                    <a:pt x="1299366" y="1224828"/>
                  </a:lnTo>
                  <a:lnTo>
                    <a:pt x="1345349" y="1215226"/>
                  </a:lnTo>
                  <a:lnTo>
                    <a:pt x="1390705" y="1203984"/>
                  </a:lnTo>
                  <a:lnTo>
                    <a:pt x="1435401" y="1191134"/>
                  </a:lnTo>
                  <a:lnTo>
                    <a:pt x="1479404" y="1176710"/>
                  </a:lnTo>
                  <a:lnTo>
                    <a:pt x="1522681" y="1160745"/>
                  </a:lnTo>
                  <a:lnTo>
                    <a:pt x="1565200" y="1143271"/>
                  </a:lnTo>
                  <a:lnTo>
                    <a:pt x="1606928" y="1124320"/>
                  </a:lnTo>
                  <a:lnTo>
                    <a:pt x="1647832" y="1103926"/>
                  </a:lnTo>
                  <a:lnTo>
                    <a:pt x="1687878" y="1082122"/>
                  </a:lnTo>
                  <a:lnTo>
                    <a:pt x="1727035" y="1058939"/>
                  </a:lnTo>
                  <a:lnTo>
                    <a:pt x="1765269" y="1034412"/>
                  </a:lnTo>
                  <a:lnTo>
                    <a:pt x="1802548" y="1008571"/>
                  </a:lnTo>
                  <a:lnTo>
                    <a:pt x="1838839" y="981451"/>
                  </a:lnTo>
                  <a:lnTo>
                    <a:pt x="1874109" y="953084"/>
                  </a:lnTo>
                  <a:lnTo>
                    <a:pt x="1908324" y="923503"/>
                  </a:lnTo>
                  <a:lnTo>
                    <a:pt x="1941453" y="892740"/>
                  </a:lnTo>
                  <a:lnTo>
                    <a:pt x="1973463" y="860828"/>
                  </a:lnTo>
                  <a:lnTo>
                    <a:pt x="2004320" y="827800"/>
                  </a:lnTo>
                  <a:lnTo>
                    <a:pt x="2033992" y="793688"/>
                  </a:lnTo>
                  <a:lnTo>
                    <a:pt x="2062445" y="758526"/>
                  </a:lnTo>
                  <a:lnTo>
                    <a:pt x="2089648" y="722346"/>
                  </a:lnTo>
                  <a:lnTo>
                    <a:pt x="2115567" y="685181"/>
                  </a:lnTo>
                  <a:lnTo>
                    <a:pt x="2140170" y="647063"/>
                  </a:lnTo>
                  <a:lnTo>
                    <a:pt x="2163423" y="608026"/>
                  </a:lnTo>
                  <a:lnTo>
                    <a:pt x="2185295" y="568101"/>
                  </a:lnTo>
                  <a:lnTo>
                    <a:pt x="2205751" y="527322"/>
                  </a:lnTo>
                  <a:lnTo>
                    <a:pt x="2224759" y="485722"/>
                  </a:lnTo>
                  <a:lnTo>
                    <a:pt x="2242287" y="443332"/>
                  </a:lnTo>
                  <a:lnTo>
                    <a:pt x="2244247" y="438051"/>
                  </a:lnTo>
                  <a:lnTo>
                    <a:pt x="2244247" y="0"/>
                  </a:lnTo>
                  <a:close/>
                </a:path>
              </a:pathLst>
            </a:custGeom>
            <a:solidFill>
              <a:srgbClr val="00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119483" y="0"/>
              <a:ext cx="2305050" cy="1243330"/>
            </a:xfrm>
            <a:custGeom>
              <a:avLst/>
              <a:gdLst/>
              <a:ahLst/>
              <a:cxnLst/>
              <a:rect l="l" t="t" r="r" b="b"/>
              <a:pathLst>
                <a:path w="2305050" h="1243330">
                  <a:moveTo>
                    <a:pt x="2304587" y="0"/>
                  </a:moveTo>
                  <a:lnTo>
                    <a:pt x="0" y="0"/>
                  </a:lnTo>
                  <a:lnTo>
                    <a:pt x="517" y="27410"/>
                  </a:lnTo>
                  <a:lnTo>
                    <a:pt x="3241" y="75426"/>
                  </a:lnTo>
                  <a:lnTo>
                    <a:pt x="7742" y="122948"/>
                  </a:lnTo>
                  <a:lnTo>
                    <a:pt x="13986" y="169943"/>
                  </a:lnTo>
                  <a:lnTo>
                    <a:pt x="21940" y="216378"/>
                  </a:lnTo>
                  <a:lnTo>
                    <a:pt x="31572" y="262220"/>
                  </a:lnTo>
                  <a:lnTo>
                    <a:pt x="42849" y="307437"/>
                  </a:lnTo>
                  <a:lnTo>
                    <a:pt x="55737" y="351997"/>
                  </a:lnTo>
                  <a:lnTo>
                    <a:pt x="70205" y="395865"/>
                  </a:lnTo>
                  <a:lnTo>
                    <a:pt x="86219" y="439011"/>
                  </a:lnTo>
                  <a:lnTo>
                    <a:pt x="103747" y="481400"/>
                  </a:lnTo>
                  <a:lnTo>
                    <a:pt x="122755" y="523000"/>
                  </a:lnTo>
                  <a:lnTo>
                    <a:pt x="143211" y="563778"/>
                  </a:lnTo>
                  <a:lnTo>
                    <a:pt x="165082" y="603703"/>
                  </a:lnTo>
                  <a:lnTo>
                    <a:pt x="188336" y="642740"/>
                  </a:lnTo>
                  <a:lnTo>
                    <a:pt x="212938" y="680857"/>
                  </a:lnTo>
                  <a:lnTo>
                    <a:pt x="238858" y="718022"/>
                  </a:lnTo>
                  <a:lnTo>
                    <a:pt x="266061" y="754202"/>
                  </a:lnTo>
                  <a:lnTo>
                    <a:pt x="294514" y="789364"/>
                  </a:lnTo>
                  <a:lnTo>
                    <a:pt x="324186" y="823475"/>
                  </a:lnTo>
                  <a:lnTo>
                    <a:pt x="355043" y="856503"/>
                  </a:lnTo>
                  <a:lnTo>
                    <a:pt x="387053" y="888414"/>
                  </a:lnTo>
                  <a:lnTo>
                    <a:pt x="420181" y="919177"/>
                  </a:lnTo>
                  <a:lnTo>
                    <a:pt x="454397" y="948758"/>
                  </a:lnTo>
                  <a:lnTo>
                    <a:pt x="489667" y="977125"/>
                  </a:lnTo>
                  <a:lnTo>
                    <a:pt x="525957" y="1004244"/>
                  </a:lnTo>
                  <a:lnTo>
                    <a:pt x="563236" y="1030084"/>
                  </a:lnTo>
                  <a:lnTo>
                    <a:pt x="601471" y="1054612"/>
                  </a:lnTo>
                  <a:lnTo>
                    <a:pt x="640628" y="1077794"/>
                  </a:lnTo>
                  <a:lnTo>
                    <a:pt x="680674" y="1099598"/>
                  </a:lnTo>
                  <a:lnTo>
                    <a:pt x="721578" y="1119992"/>
                  </a:lnTo>
                  <a:lnTo>
                    <a:pt x="763305" y="1138942"/>
                  </a:lnTo>
                  <a:lnTo>
                    <a:pt x="805824" y="1156416"/>
                  </a:lnTo>
                  <a:lnTo>
                    <a:pt x="849102" y="1172381"/>
                  </a:lnTo>
                  <a:lnTo>
                    <a:pt x="893105" y="1186804"/>
                  </a:lnTo>
                  <a:lnTo>
                    <a:pt x="937801" y="1199653"/>
                  </a:lnTo>
                  <a:lnTo>
                    <a:pt x="983156" y="1210896"/>
                  </a:lnTo>
                  <a:lnTo>
                    <a:pt x="1029139" y="1220498"/>
                  </a:lnTo>
                  <a:lnTo>
                    <a:pt x="1075717" y="1228428"/>
                  </a:lnTo>
                  <a:lnTo>
                    <a:pt x="1122855" y="1234653"/>
                  </a:lnTo>
                  <a:lnTo>
                    <a:pt x="1170523" y="1239139"/>
                  </a:lnTo>
                  <a:lnTo>
                    <a:pt x="1218686" y="1241855"/>
                  </a:lnTo>
                  <a:lnTo>
                    <a:pt x="1267312" y="1242768"/>
                  </a:lnTo>
                  <a:lnTo>
                    <a:pt x="1268406" y="1189893"/>
                  </a:lnTo>
                  <a:lnTo>
                    <a:pt x="1271661" y="1137577"/>
                  </a:lnTo>
                  <a:lnTo>
                    <a:pt x="1277031" y="1085862"/>
                  </a:lnTo>
                  <a:lnTo>
                    <a:pt x="1284472" y="1034788"/>
                  </a:lnTo>
                  <a:lnTo>
                    <a:pt x="1293939" y="984397"/>
                  </a:lnTo>
                  <a:lnTo>
                    <a:pt x="1305390" y="934732"/>
                  </a:lnTo>
                  <a:lnTo>
                    <a:pt x="1318778" y="885833"/>
                  </a:lnTo>
                  <a:lnTo>
                    <a:pt x="1334060" y="837741"/>
                  </a:lnTo>
                  <a:lnTo>
                    <a:pt x="1351192" y="790499"/>
                  </a:lnTo>
                  <a:lnTo>
                    <a:pt x="1370129" y="744147"/>
                  </a:lnTo>
                  <a:lnTo>
                    <a:pt x="1390827" y="698727"/>
                  </a:lnTo>
                  <a:lnTo>
                    <a:pt x="1413241" y="654281"/>
                  </a:lnTo>
                  <a:lnTo>
                    <a:pt x="1437328" y="610850"/>
                  </a:lnTo>
                  <a:lnTo>
                    <a:pt x="1462760" y="568932"/>
                  </a:lnTo>
                  <a:lnTo>
                    <a:pt x="1489752" y="528094"/>
                  </a:lnTo>
                  <a:lnTo>
                    <a:pt x="1518263" y="488379"/>
                  </a:lnTo>
                  <a:lnTo>
                    <a:pt x="1548252" y="449827"/>
                  </a:lnTo>
                  <a:lnTo>
                    <a:pt x="1579677" y="412479"/>
                  </a:lnTo>
                  <a:lnTo>
                    <a:pt x="1612497" y="376377"/>
                  </a:lnTo>
                  <a:lnTo>
                    <a:pt x="1646672" y="341562"/>
                  </a:lnTo>
                  <a:lnTo>
                    <a:pt x="1682159" y="308076"/>
                  </a:lnTo>
                  <a:lnTo>
                    <a:pt x="1718919" y="275959"/>
                  </a:lnTo>
                  <a:lnTo>
                    <a:pt x="1756910" y="245253"/>
                  </a:lnTo>
                  <a:lnTo>
                    <a:pt x="1796091" y="215998"/>
                  </a:lnTo>
                  <a:lnTo>
                    <a:pt x="1836421" y="188238"/>
                  </a:lnTo>
                  <a:lnTo>
                    <a:pt x="1877858" y="162011"/>
                  </a:lnTo>
                  <a:lnTo>
                    <a:pt x="1920362" y="137361"/>
                  </a:lnTo>
                  <a:lnTo>
                    <a:pt x="1963891" y="114327"/>
                  </a:lnTo>
                  <a:lnTo>
                    <a:pt x="2008405" y="92952"/>
                  </a:lnTo>
                  <a:lnTo>
                    <a:pt x="2053861" y="73277"/>
                  </a:lnTo>
                  <a:lnTo>
                    <a:pt x="2100221" y="55343"/>
                  </a:lnTo>
                  <a:lnTo>
                    <a:pt x="2147441" y="39190"/>
                  </a:lnTo>
                  <a:lnTo>
                    <a:pt x="2195481" y="24861"/>
                  </a:lnTo>
                  <a:lnTo>
                    <a:pt x="2244300" y="12397"/>
                  </a:lnTo>
                  <a:lnTo>
                    <a:pt x="2293857" y="1838"/>
                  </a:lnTo>
                  <a:lnTo>
                    <a:pt x="2304587" y="0"/>
                  </a:lnTo>
                  <a:close/>
                </a:path>
              </a:pathLst>
            </a:custGeom>
            <a:solidFill>
              <a:srgbClr val="022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856444" y="0"/>
              <a:ext cx="2535555" cy="2503170"/>
            </a:xfrm>
            <a:custGeom>
              <a:avLst/>
              <a:gdLst/>
              <a:ahLst/>
              <a:cxnLst/>
              <a:rect l="l" t="t" r="r" b="b"/>
              <a:pathLst>
                <a:path w="2535555" h="2503170">
                  <a:moveTo>
                    <a:pt x="1268212" y="0"/>
                  </a:moveTo>
                  <a:lnTo>
                    <a:pt x="1267207" y="0"/>
                  </a:lnTo>
                  <a:lnTo>
                    <a:pt x="1266667" y="26814"/>
                  </a:lnTo>
                  <a:lnTo>
                    <a:pt x="1263565" y="77999"/>
                  </a:lnTo>
                  <a:lnTo>
                    <a:pt x="1258443" y="128615"/>
                  </a:lnTo>
                  <a:lnTo>
                    <a:pt x="1251343" y="178621"/>
                  </a:lnTo>
                  <a:lnTo>
                    <a:pt x="1242304" y="227978"/>
                  </a:lnTo>
                  <a:lnTo>
                    <a:pt x="1231365" y="276646"/>
                  </a:lnTo>
                  <a:lnTo>
                    <a:pt x="1218568" y="324585"/>
                  </a:lnTo>
                  <a:lnTo>
                    <a:pt x="1203951" y="371757"/>
                  </a:lnTo>
                  <a:lnTo>
                    <a:pt x="1187556" y="418120"/>
                  </a:lnTo>
                  <a:lnTo>
                    <a:pt x="1169421" y="463637"/>
                  </a:lnTo>
                  <a:lnTo>
                    <a:pt x="1149588" y="508267"/>
                  </a:lnTo>
                  <a:lnTo>
                    <a:pt x="1128095" y="551971"/>
                  </a:lnTo>
                  <a:lnTo>
                    <a:pt x="1104984" y="594708"/>
                  </a:lnTo>
                  <a:lnTo>
                    <a:pt x="1080294" y="636440"/>
                  </a:lnTo>
                  <a:lnTo>
                    <a:pt x="1054065" y="677127"/>
                  </a:lnTo>
                  <a:lnTo>
                    <a:pt x="1026337" y="716730"/>
                  </a:lnTo>
                  <a:lnTo>
                    <a:pt x="997151" y="755208"/>
                  </a:lnTo>
                  <a:lnTo>
                    <a:pt x="966545" y="792522"/>
                  </a:lnTo>
                  <a:lnTo>
                    <a:pt x="934561" y="828632"/>
                  </a:lnTo>
                  <a:lnTo>
                    <a:pt x="901238" y="863500"/>
                  </a:lnTo>
                  <a:lnTo>
                    <a:pt x="866616" y="897085"/>
                  </a:lnTo>
                  <a:lnTo>
                    <a:pt x="830736" y="929347"/>
                  </a:lnTo>
                  <a:lnTo>
                    <a:pt x="793637" y="960248"/>
                  </a:lnTo>
                  <a:lnTo>
                    <a:pt x="755359" y="989748"/>
                  </a:lnTo>
                  <a:lnTo>
                    <a:pt x="715943" y="1017806"/>
                  </a:lnTo>
                  <a:lnTo>
                    <a:pt x="675428" y="1044384"/>
                  </a:lnTo>
                  <a:lnTo>
                    <a:pt x="633855" y="1069441"/>
                  </a:lnTo>
                  <a:lnTo>
                    <a:pt x="590291" y="1093453"/>
                  </a:lnTo>
                  <a:lnTo>
                    <a:pt x="545710" y="1115799"/>
                  </a:lnTo>
                  <a:lnTo>
                    <a:pt x="500152" y="1136433"/>
                  </a:lnTo>
                  <a:lnTo>
                    <a:pt x="453659" y="1155313"/>
                  </a:lnTo>
                  <a:lnTo>
                    <a:pt x="406272" y="1172393"/>
                  </a:lnTo>
                  <a:lnTo>
                    <a:pt x="358033" y="1187629"/>
                  </a:lnTo>
                  <a:lnTo>
                    <a:pt x="308984" y="1200978"/>
                  </a:lnTo>
                  <a:lnTo>
                    <a:pt x="259166" y="1212394"/>
                  </a:lnTo>
                  <a:lnTo>
                    <a:pt x="208621" y="1221834"/>
                  </a:lnTo>
                  <a:lnTo>
                    <a:pt x="157390" y="1229253"/>
                  </a:lnTo>
                  <a:lnTo>
                    <a:pt x="105515" y="1234607"/>
                  </a:lnTo>
                  <a:lnTo>
                    <a:pt x="53038" y="1237852"/>
                  </a:lnTo>
                  <a:lnTo>
                    <a:pt x="0" y="1238944"/>
                  </a:lnTo>
                  <a:lnTo>
                    <a:pt x="915" y="1287422"/>
                  </a:lnTo>
                  <a:lnTo>
                    <a:pt x="3639" y="1335438"/>
                  </a:lnTo>
                  <a:lnTo>
                    <a:pt x="8140" y="1382960"/>
                  </a:lnTo>
                  <a:lnTo>
                    <a:pt x="14384" y="1429955"/>
                  </a:lnTo>
                  <a:lnTo>
                    <a:pt x="22338" y="1476390"/>
                  </a:lnTo>
                  <a:lnTo>
                    <a:pt x="31970" y="1522232"/>
                  </a:lnTo>
                  <a:lnTo>
                    <a:pt x="43246" y="1567449"/>
                  </a:lnTo>
                  <a:lnTo>
                    <a:pt x="56135" y="1612009"/>
                  </a:lnTo>
                  <a:lnTo>
                    <a:pt x="70603" y="1655877"/>
                  </a:lnTo>
                  <a:lnTo>
                    <a:pt x="86617" y="1699022"/>
                  </a:lnTo>
                  <a:lnTo>
                    <a:pt x="104145" y="1741412"/>
                  </a:lnTo>
                  <a:lnTo>
                    <a:pt x="123153" y="1783012"/>
                  </a:lnTo>
                  <a:lnTo>
                    <a:pt x="143609" y="1823790"/>
                  </a:lnTo>
                  <a:lnTo>
                    <a:pt x="165480" y="1863715"/>
                  </a:lnTo>
                  <a:lnTo>
                    <a:pt x="188734" y="1902752"/>
                  </a:lnTo>
                  <a:lnTo>
                    <a:pt x="213336" y="1940869"/>
                  </a:lnTo>
                  <a:lnTo>
                    <a:pt x="239255" y="1978034"/>
                  </a:lnTo>
                  <a:lnTo>
                    <a:pt x="266458" y="2014214"/>
                  </a:lnTo>
                  <a:lnTo>
                    <a:pt x="294912" y="2049376"/>
                  </a:lnTo>
                  <a:lnTo>
                    <a:pt x="324584" y="2083487"/>
                  </a:lnTo>
                  <a:lnTo>
                    <a:pt x="355441" y="2116514"/>
                  </a:lnTo>
                  <a:lnTo>
                    <a:pt x="387450" y="2148426"/>
                  </a:lnTo>
                  <a:lnTo>
                    <a:pt x="420579" y="2179189"/>
                  </a:lnTo>
                  <a:lnTo>
                    <a:pt x="454795" y="2208770"/>
                  </a:lnTo>
                  <a:lnTo>
                    <a:pt x="490065" y="2237136"/>
                  </a:lnTo>
                  <a:lnTo>
                    <a:pt x="526355" y="2264256"/>
                  </a:lnTo>
                  <a:lnTo>
                    <a:pt x="563634" y="2290096"/>
                  </a:lnTo>
                  <a:lnTo>
                    <a:pt x="601868" y="2314623"/>
                  </a:lnTo>
                  <a:lnTo>
                    <a:pt x="641025" y="2337806"/>
                  </a:lnTo>
                  <a:lnTo>
                    <a:pt x="681072" y="2359610"/>
                  </a:lnTo>
                  <a:lnTo>
                    <a:pt x="721976" y="2380003"/>
                  </a:lnTo>
                  <a:lnTo>
                    <a:pt x="763703" y="2398954"/>
                  </a:lnTo>
                  <a:lnTo>
                    <a:pt x="806222" y="2416428"/>
                  </a:lnTo>
                  <a:lnTo>
                    <a:pt x="849500" y="2432393"/>
                  </a:lnTo>
                  <a:lnTo>
                    <a:pt x="893503" y="2446816"/>
                  </a:lnTo>
                  <a:lnTo>
                    <a:pt x="938198" y="2459665"/>
                  </a:lnTo>
                  <a:lnTo>
                    <a:pt x="983554" y="2470908"/>
                  </a:lnTo>
                  <a:lnTo>
                    <a:pt x="1029537" y="2480510"/>
                  </a:lnTo>
                  <a:lnTo>
                    <a:pt x="1076114" y="2488440"/>
                  </a:lnTo>
                  <a:lnTo>
                    <a:pt x="1123253" y="2494665"/>
                  </a:lnTo>
                  <a:lnTo>
                    <a:pt x="1170920" y="2499151"/>
                  </a:lnTo>
                  <a:lnTo>
                    <a:pt x="1219083" y="2501867"/>
                  </a:lnTo>
                  <a:lnTo>
                    <a:pt x="1267710" y="2502780"/>
                  </a:lnTo>
                  <a:lnTo>
                    <a:pt x="1316336" y="2501867"/>
                  </a:lnTo>
                  <a:lnTo>
                    <a:pt x="1364499" y="2499151"/>
                  </a:lnTo>
                  <a:lnTo>
                    <a:pt x="1412166" y="2494665"/>
                  </a:lnTo>
                  <a:lnTo>
                    <a:pt x="1459305" y="2488440"/>
                  </a:lnTo>
                  <a:lnTo>
                    <a:pt x="1505882" y="2480510"/>
                  </a:lnTo>
                  <a:lnTo>
                    <a:pt x="1551865" y="2470908"/>
                  </a:lnTo>
                  <a:lnTo>
                    <a:pt x="1597221" y="2459665"/>
                  </a:lnTo>
                  <a:lnTo>
                    <a:pt x="1641917" y="2446816"/>
                  </a:lnTo>
                  <a:lnTo>
                    <a:pt x="1685920" y="2432393"/>
                  </a:lnTo>
                  <a:lnTo>
                    <a:pt x="1729197" y="2416428"/>
                  </a:lnTo>
                  <a:lnTo>
                    <a:pt x="1771716" y="2398954"/>
                  </a:lnTo>
                  <a:lnTo>
                    <a:pt x="1813444" y="2380003"/>
                  </a:lnTo>
                  <a:lnTo>
                    <a:pt x="1854347" y="2359610"/>
                  </a:lnTo>
                  <a:lnTo>
                    <a:pt x="1894394" y="2337806"/>
                  </a:lnTo>
                  <a:lnTo>
                    <a:pt x="1933551" y="2314623"/>
                  </a:lnTo>
                  <a:lnTo>
                    <a:pt x="1971785" y="2290096"/>
                  </a:lnTo>
                  <a:lnTo>
                    <a:pt x="2009064" y="2264256"/>
                  </a:lnTo>
                  <a:lnTo>
                    <a:pt x="2045355" y="2237136"/>
                  </a:lnTo>
                  <a:lnTo>
                    <a:pt x="2080624" y="2208770"/>
                  </a:lnTo>
                  <a:lnTo>
                    <a:pt x="2114840" y="2179189"/>
                  </a:lnTo>
                  <a:lnTo>
                    <a:pt x="2147969" y="2148426"/>
                  </a:lnTo>
                  <a:lnTo>
                    <a:pt x="2179978" y="2116514"/>
                  </a:lnTo>
                  <a:lnTo>
                    <a:pt x="2210835" y="2083487"/>
                  </a:lnTo>
                  <a:lnTo>
                    <a:pt x="2240507" y="2049376"/>
                  </a:lnTo>
                  <a:lnTo>
                    <a:pt x="2268961" y="2014214"/>
                  </a:lnTo>
                  <a:lnTo>
                    <a:pt x="2296164" y="1978034"/>
                  </a:lnTo>
                  <a:lnTo>
                    <a:pt x="2322083" y="1940869"/>
                  </a:lnTo>
                  <a:lnTo>
                    <a:pt x="2346686" y="1902752"/>
                  </a:lnTo>
                  <a:lnTo>
                    <a:pt x="2369939" y="1863715"/>
                  </a:lnTo>
                  <a:lnTo>
                    <a:pt x="2391810" y="1823790"/>
                  </a:lnTo>
                  <a:lnTo>
                    <a:pt x="2412266" y="1783012"/>
                  </a:lnTo>
                  <a:lnTo>
                    <a:pt x="2431275" y="1741412"/>
                  </a:lnTo>
                  <a:lnTo>
                    <a:pt x="2448802" y="1699022"/>
                  </a:lnTo>
                  <a:lnTo>
                    <a:pt x="2464816" y="1655877"/>
                  </a:lnTo>
                  <a:lnTo>
                    <a:pt x="2479284" y="1612009"/>
                  </a:lnTo>
                  <a:lnTo>
                    <a:pt x="2492173" y="1567449"/>
                  </a:lnTo>
                  <a:lnTo>
                    <a:pt x="2503450" y="1522232"/>
                  </a:lnTo>
                  <a:lnTo>
                    <a:pt x="2513081" y="1476390"/>
                  </a:lnTo>
                  <a:lnTo>
                    <a:pt x="2521036" y="1429955"/>
                  </a:lnTo>
                  <a:lnTo>
                    <a:pt x="2527279" y="1382960"/>
                  </a:lnTo>
                  <a:lnTo>
                    <a:pt x="2531780" y="1335438"/>
                  </a:lnTo>
                  <a:lnTo>
                    <a:pt x="2534504" y="1287422"/>
                  </a:lnTo>
                  <a:lnTo>
                    <a:pt x="2535420" y="1238944"/>
                  </a:lnTo>
                  <a:lnTo>
                    <a:pt x="2482381" y="1237852"/>
                  </a:lnTo>
                  <a:lnTo>
                    <a:pt x="2429904" y="1234607"/>
                  </a:lnTo>
                  <a:lnTo>
                    <a:pt x="2378029" y="1229253"/>
                  </a:lnTo>
                  <a:lnTo>
                    <a:pt x="2326798" y="1221834"/>
                  </a:lnTo>
                  <a:lnTo>
                    <a:pt x="2276253" y="1212394"/>
                  </a:lnTo>
                  <a:lnTo>
                    <a:pt x="2226435" y="1200978"/>
                  </a:lnTo>
                  <a:lnTo>
                    <a:pt x="2177386" y="1187629"/>
                  </a:lnTo>
                  <a:lnTo>
                    <a:pt x="2129147" y="1172393"/>
                  </a:lnTo>
                  <a:lnTo>
                    <a:pt x="2081761" y="1155313"/>
                  </a:lnTo>
                  <a:lnTo>
                    <a:pt x="2035267" y="1136433"/>
                  </a:lnTo>
                  <a:lnTo>
                    <a:pt x="1989709" y="1115799"/>
                  </a:lnTo>
                  <a:lnTo>
                    <a:pt x="1945128" y="1093453"/>
                  </a:lnTo>
                  <a:lnTo>
                    <a:pt x="1901565" y="1069441"/>
                  </a:lnTo>
                  <a:lnTo>
                    <a:pt x="1859991" y="1044384"/>
                  </a:lnTo>
                  <a:lnTo>
                    <a:pt x="1819476" y="1017806"/>
                  </a:lnTo>
                  <a:lnTo>
                    <a:pt x="1780060" y="989748"/>
                  </a:lnTo>
                  <a:lnTo>
                    <a:pt x="1741782" y="960248"/>
                  </a:lnTo>
                  <a:lnTo>
                    <a:pt x="1704683" y="929347"/>
                  </a:lnTo>
                  <a:lnTo>
                    <a:pt x="1668803" y="897085"/>
                  </a:lnTo>
                  <a:lnTo>
                    <a:pt x="1634181" y="863500"/>
                  </a:lnTo>
                  <a:lnTo>
                    <a:pt x="1600858" y="828632"/>
                  </a:lnTo>
                  <a:lnTo>
                    <a:pt x="1568874" y="792522"/>
                  </a:lnTo>
                  <a:lnTo>
                    <a:pt x="1538269" y="755208"/>
                  </a:lnTo>
                  <a:lnTo>
                    <a:pt x="1509082" y="716730"/>
                  </a:lnTo>
                  <a:lnTo>
                    <a:pt x="1481354" y="677127"/>
                  </a:lnTo>
                  <a:lnTo>
                    <a:pt x="1455125" y="636440"/>
                  </a:lnTo>
                  <a:lnTo>
                    <a:pt x="1430435" y="594708"/>
                  </a:lnTo>
                  <a:lnTo>
                    <a:pt x="1407324" y="551971"/>
                  </a:lnTo>
                  <a:lnTo>
                    <a:pt x="1385831" y="508267"/>
                  </a:lnTo>
                  <a:lnTo>
                    <a:pt x="1365998" y="463637"/>
                  </a:lnTo>
                  <a:lnTo>
                    <a:pt x="1347863" y="418120"/>
                  </a:lnTo>
                  <a:lnTo>
                    <a:pt x="1331468" y="371757"/>
                  </a:lnTo>
                  <a:lnTo>
                    <a:pt x="1316851" y="324585"/>
                  </a:lnTo>
                  <a:lnTo>
                    <a:pt x="1304054" y="276646"/>
                  </a:lnTo>
                  <a:lnTo>
                    <a:pt x="1293115" y="227978"/>
                  </a:lnTo>
                  <a:lnTo>
                    <a:pt x="1284076" y="178621"/>
                  </a:lnTo>
                  <a:lnTo>
                    <a:pt x="1276976" y="128615"/>
                  </a:lnTo>
                  <a:lnTo>
                    <a:pt x="1271855" y="77999"/>
                  </a:lnTo>
                  <a:lnTo>
                    <a:pt x="1268753" y="26814"/>
                  </a:lnTo>
                  <a:lnTo>
                    <a:pt x="1268212" y="0"/>
                  </a:lnTo>
                  <a:close/>
                </a:path>
              </a:pathLst>
            </a:custGeom>
            <a:solidFill>
              <a:srgbClr val="09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64306" y="0"/>
              <a:ext cx="2259330" cy="1239520"/>
            </a:xfrm>
            <a:custGeom>
              <a:avLst/>
              <a:gdLst/>
              <a:ahLst/>
              <a:cxnLst/>
              <a:rect l="l" t="t" r="r" b="b"/>
              <a:pathLst>
                <a:path w="2259330" h="1239520">
                  <a:moveTo>
                    <a:pt x="2259308" y="0"/>
                  </a:moveTo>
                  <a:lnTo>
                    <a:pt x="0" y="0"/>
                  </a:lnTo>
                  <a:lnTo>
                    <a:pt x="33715" y="7577"/>
                  </a:lnTo>
                  <a:lnTo>
                    <a:pt x="81655" y="20375"/>
                  </a:lnTo>
                  <a:lnTo>
                    <a:pt x="128826" y="34991"/>
                  </a:lnTo>
                  <a:lnTo>
                    <a:pt x="175191" y="51387"/>
                  </a:lnTo>
                  <a:lnTo>
                    <a:pt x="220708" y="69521"/>
                  </a:lnTo>
                  <a:lnTo>
                    <a:pt x="265338" y="89355"/>
                  </a:lnTo>
                  <a:lnTo>
                    <a:pt x="309042" y="110847"/>
                  </a:lnTo>
                  <a:lnTo>
                    <a:pt x="351780" y="133958"/>
                  </a:lnTo>
                  <a:lnTo>
                    <a:pt x="393512" y="158648"/>
                  </a:lnTo>
                  <a:lnTo>
                    <a:pt x="434200" y="184877"/>
                  </a:lnTo>
                  <a:lnTo>
                    <a:pt x="473802" y="212605"/>
                  </a:lnTo>
                  <a:lnTo>
                    <a:pt x="512280" y="241792"/>
                  </a:lnTo>
                  <a:lnTo>
                    <a:pt x="549594" y="272397"/>
                  </a:lnTo>
                  <a:lnTo>
                    <a:pt x="585705" y="304381"/>
                  </a:lnTo>
                  <a:lnTo>
                    <a:pt x="620572" y="337704"/>
                  </a:lnTo>
                  <a:lnTo>
                    <a:pt x="654157" y="372326"/>
                  </a:lnTo>
                  <a:lnTo>
                    <a:pt x="686419" y="408206"/>
                  </a:lnTo>
                  <a:lnTo>
                    <a:pt x="717319" y="445305"/>
                  </a:lnTo>
                  <a:lnTo>
                    <a:pt x="746818" y="483583"/>
                  </a:lnTo>
                  <a:lnTo>
                    <a:pt x="774876" y="522999"/>
                  </a:lnTo>
                  <a:lnTo>
                    <a:pt x="801453" y="563514"/>
                  </a:lnTo>
                  <a:lnTo>
                    <a:pt x="826509" y="605088"/>
                  </a:lnTo>
                  <a:lnTo>
                    <a:pt x="850521" y="648651"/>
                  </a:lnTo>
                  <a:lnTo>
                    <a:pt x="872867" y="693232"/>
                  </a:lnTo>
                  <a:lnTo>
                    <a:pt x="893501" y="738791"/>
                  </a:lnTo>
                  <a:lnTo>
                    <a:pt x="912381" y="785284"/>
                  </a:lnTo>
                  <a:lnTo>
                    <a:pt x="929461" y="832671"/>
                  </a:lnTo>
                  <a:lnTo>
                    <a:pt x="944697" y="880909"/>
                  </a:lnTo>
                  <a:lnTo>
                    <a:pt x="958046" y="929959"/>
                  </a:lnTo>
                  <a:lnTo>
                    <a:pt x="969462" y="979776"/>
                  </a:lnTo>
                  <a:lnTo>
                    <a:pt x="978902" y="1030322"/>
                  </a:lnTo>
                  <a:lnTo>
                    <a:pt x="986321" y="1081552"/>
                  </a:lnTo>
                  <a:lnTo>
                    <a:pt x="991675" y="1133427"/>
                  </a:lnTo>
                  <a:lnTo>
                    <a:pt x="994920" y="1185905"/>
                  </a:lnTo>
                  <a:lnTo>
                    <a:pt x="996012" y="1238943"/>
                  </a:lnTo>
                  <a:lnTo>
                    <a:pt x="1044490" y="1238028"/>
                  </a:lnTo>
                  <a:lnTo>
                    <a:pt x="1092506" y="1235303"/>
                  </a:lnTo>
                  <a:lnTo>
                    <a:pt x="1140028" y="1230803"/>
                  </a:lnTo>
                  <a:lnTo>
                    <a:pt x="1187022" y="1224559"/>
                  </a:lnTo>
                  <a:lnTo>
                    <a:pt x="1233457" y="1216605"/>
                  </a:lnTo>
                  <a:lnTo>
                    <a:pt x="1279300" y="1206973"/>
                  </a:lnTo>
                  <a:lnTo>
                    <a:pt x="1324517" y="1195696"/>
                  </a:lnTo>
                  <a:lnTo>
                    <a:pt x="1369077" y="1182807"/>
                  </a:lnTo>
                  <a:lnTo>
                    <a:pt x="1412945" y="1168340"/>
                  </a:lnTo>
                  <a:lnTo>
                    <a:pt x="1456090" y="1152325"/>
                  </a:lnTo>
                  <a:lnTo>
                    <a:pt x="1498479" y="1134798"/>
                  </a:lnTo>
                  <a:lnTo>
                    <a:pt x="1540080" y="1115790"/>
                  </a:lnTo>
                  <a:lnTo>
                    <a:pt x="1580858" y="1095333"/>
                  </a:lnTo>
                  <a:lnTo>
                    <a:pt x="1620783" y="1073462"/>
                  </a:lnTo>
                  <a:lnTo>
                    <a:pt x="1659820" y="1050209"/>
                  </a:lnTo>
                  <a:lnTo>
                    <a:pt x="1697937" y="1025606"/>
                  </a:lnTo>
                  <a:lnTo>
                    <a:pt x="1735102" y="999687"/>
                  </a:lnTo>
                  <a:lnTo>
                    <a:pt x="1771282" y="972484"/>
                  </a:lnTo>
                  <a:lnTo>
                    <a:pt x="1806444" y="944030"/>
                  </a:lnTo>
                  <a:lnTo>
                    <a:pt x="1840555" y="914359"/>
                  </a:lnTo>
                  <a:lnTo>
                    <a:pt x="1873582" y="883501"/>
                  </a:lnTo>
                  <a:lnTo>
                    <a:pt x="1905494" y="851492"/>
                  </a:lnTo>
                  <a:lnTo>
                    <a:pt x="1936257" y="818363"/>
                  </a:lnTo>
                  <a:lnTo>
                    <a:pt x="1965838" y="784147"/>
                  </a:lnTo>
                  <a:lnTo>
                    <a:pt x="1994204" y="748878"/>
                  </a:lnTo>
                  <a:lnTo>
                    <a:pt x="2021324" y="712587"/>
                  </a:lnTo>
                  <a:lnTo>
                    <a:pt x="2047164" y="675308"/>
                  </a:lnTo>
                  <a:lnTo>
                    <a:pt x="2071691" y="637074"/>
                  </a:lnTo>
                  <a:lnTo>
                    <a:pt x="2094874" y="597917"/>
                  </a:lnTo>
                  <a:lnTo>
                    <a:pt x="2116678" y="557870"/>
                  </a:lnTo>
                  <a:lnTo>
                    <a:pt x="2137071" y="516967"/>
                  </a:lnTo>
                  <a:lnTo>
                    <a:pt x="2156021" y="475239"/>
                  </a:lnTo>
                  <a:lnTo>
                    <a:pt x="2173495" y="432720"/>
                  </a:lnTo>
                  <a:lnTo>
                    <a:pt x="2189461" y="389443"/>
                  </a:lnTo>
                  <a:lnTo>
                    <a:pt x="2203884" y="345440"/>
                  </a:lnTo>
                  <a:lnTo>
                    <a:pt x="2216733" y="300744"/>
                  </a:lnTo>
                  <a:lnTo>
                    <a:pt x="2227975" y="255388"/>
                  </a:lnTo>
                  <a:lnTo>
                    <a:pt x="2237578" y="209405"/>
                  </a:lnTo>
                  <a:lnTo>
                    <a:pt x="2245508" y="162828"/>
                  </a:lnTo>
                  <a:lnTo>
                    <a:pt x="2251732" y="115689"/>
                  </a:lnTo>
                  <a:lnTo>
                    <a:pt x="2256219" y="68022"/>
                  </a:lnTo>
                  <a:lnTo>
                    <a:pt x="2258935" y="19859"/>
                  </a:lnTo>
                  <a:lnTo>
                    <a:pt x="2259308" y="0"/>
                  </a:lnTo>
                  <a:close/>
                </a:path>
              </a:pathLst>
            </a:custGeom>
            <a:solidFill>
              <a:srgbClr val="0085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EBB8C8E-0122-897D-5851-1DD0AC1917CE}"/>
              </a:ext>
            </a:extLst>
          </p:cNvPr>
          <p:cNvSpPr txBox="1"/>
          <p:nvPr/>
        </p:nvSpPr>
        <p:spPr>
          <a:xfrm>
            <a:off x="1195960" y="1119295"/>
            <a:ext cx="6646290" cy="1451881"/>
          </a:xfrm>
          <a:prstGeom prst="rect">
            <a:avLst/>
          </a:prstGeom>
          <a:solidFill>
            <a:srgbClr val="6BBE27"/>
          </a:solidFill>
        </p:spPr>
        <p:txBody>
          <a:bodyPr wrap="square" lIns="432000" tIns="216000" rIns="432000" bIns="216000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support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C229CCD0-34DF-2FEF-82DE-D0CE82BDB72A}"/>
              </a:ext>
            </a:extLst>
          </p:cNvPr>
          <p:cNvGraphicFramePr/>
          <p:nvPr/>
        </p:nvGraphicFramePr>
        <p:xfrm>
          <a:off x="8951191" y="2907123"/>
          <a:ext cx="10816166" cy="721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5A32833-5159-320E-DAF8-1D6C5022665D}"/>
              </a:ext>
            </a:extLst>
          </p:cNvPr>
          <p:cNvSpPr txBox="1"/>
          <p:nvPr/>
        </p:nvSpPr>
        <p:spPr>
          <a:xfrm>
            <a:off x="1195960" y="2781581"/>
            <a:ext cx="1605689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 emergency, call Triple Zero (000)</a:t>
            </a:r>
          </a:p>
          <a:p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Lifeline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13 11 44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 MH CALL 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1300 642 255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Suicide Helpline Call Back Service 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1300 659 467</a:t>
            </a:r>
          </a:p>
          <a:p>
            <a:endParaRPr lang="en-A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advice phone lines for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 Connect </a:t>
            </a:r>
            <a:r>
              <a:rPr lang="en-AU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Womensline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1800 811 811 (24 hours a day, 7 days a week)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 Connect </a:t>
            </a:r>
            <a:r>
              <a:rPr lang="en-AU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Mensline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1800 600 636 (9am - midnight, 7 days a week)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Assault Helpline – 1800 010 120 (7:30am – 11:30pm, 7 days a week)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1800 RESPECT – 1800 737 732 (24 hours a day, 7 days a week)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Immigrant Women’s Support Service – 07 3846 3490 (Monday – Friday, 9am – 4pm)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Multicultural Connect Line – 1300 079 020 (Monday – Friday, 9am – 4:30pm)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Kids Helpline – 1800 551 800 (24 hours a day, 7 days a week)</a:t>
            </a:r>
          </a:p>
        </p:txBody>
      </p:sp>
    </p:spTree>
    <p:extLst>
      <p:ext uri="{BB962C8B-B14F-4D97-AF65-F5344CB8AC3E}">
        <p14:creationId xmlns:p14="http://schemas.microsoft.com/office/powerpoint/2010/main" val="39993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Queensland Health">
      <a:dk1>
        <a:srgbClr val="05325F"/>
      </a:dk1>
      <a:lt1>
        <a:srgbClr val="FFFFFF"/>
      </a:lt1>
      <a:dk2>
        <a:srgbClr val="09549F"/>
      </a:dk2>
      <a:lt2>
        <a:srgbClr val="EEECE1"/>
      </a:lt2>
      <a:accent1>
        <a:srgbClr val="09549F"/>
      </a:accent1>
      <a:accent2>
        <a:srgbClr val="008634"/>
      </a:accent2>
      <a:accent3>
        <a:srgbClr val="6BBE27"/>
      </a:accent3>
      <a:accent4>
        <a:srgbClr val="05325F"/>
      </a:accent4>
      <a:accent5>
        <a:srgbClr val="0085B3"/>
      </a:accent5>
      <a:accent6>
        <a:srgbClr val="FFE5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2400719_DFV and SA resources for CALD communities and staff_Slide deck template_V1" id="{97F63FE0-947E-BD4B-95F3-1A90CF7E92E8}" vid="{B21F967C-A251-A446-82E4-C2C0F3F407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c61006-78c4-4423-b165-fe2d90453d3b">
      <Terms xmlns="http://schemas.microsoft.com/office/infopath/2007/PartnerControls"/>
    </lcf76f155ced4ddcb4097134ff3c332f>
    <TaxCatchAll xmlns="3e035340-2944-4727-9f74-27603fa6c1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A1F57CFBDFF646B5C01CE07200F869" ma:contentTypeVersion="18" ma:contentTypeDescription="Create a new document." ma:contentTypeScope="" ma:versionID="280c0f8dc1e40ec2fdda91ad325349a2">
  <xsd:schema xmlns:xsd="http://www.w3.org/2001/XMLSchema" xmlns:xs="http://www.w3.org/2001/XMLSchema" xmlns:p="http://schemas.microsoft.com/office/2006/metadata/properties" xmlns:ns2="afc61006-78c4-4423-b165-fe2d90453d3b" xmlns:ns3="3e035340-2944-4727-9f74-27603fa6c14a" xmlns:ns4="0fa98691-89c0-447a-a939-3533dbbefda1" targetNamespace="http://schemas.microsoft.com/office/2006/metadata/properties" ma:root="true" ma:fieldsID="a4973afe4de8f513813462d4c0d6bf5c" ns2:_="" ns3:_="" ns4:_="">
    <xsd:import namespace="afc61006-78c4-4423-b165-fe2d90453d3b"/>
    <xsd:import namespace="3e035340-2944-4727-9f74-27603fa6c14a"/>
    <xsd:import namespace="0fa98691-89c0-447a-a939-3533dbbefd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61006-78c4-4423-b165-fe2d90453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8e950ff-f1bc-4f65-9ab7-38c216eebb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35340-2944-4727-9f74-27603fa6c14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2c17355-6288-4fc7-8864-2300146959ca}" ma:internalName="TaxCatchAll" ma:showField="CatchAllData" ma:web="0fa98691-89c0-447a-a939-3533dbbefd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98691-89c0-447a-a939-3533dbbefda1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1F2EAA-782D-48C1-A65E-1BCA8FF68B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E73FE8-1EB5-46FE-A026-908F2A686682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fa98691-89c0-447a-a939-3533dbbefda1"/>
    <ds:schemaRef ds:uri="afc61006-78c4-4423-b165-fe2d90453d3b"/>
    <ds:schemaRef ds:uri="http://purl.org/dc/elements/1.1/"/>
    <ds:schemaRef ds:uri="3e035340-2944-4727-9f74-27603fa6c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4CB295-F96D-4AE4-9871-4F6CF0C31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61006-78c4-4423-b165-fe2d90453d3b"/>
    <ds:schemaRef ds:uri="3e035340-2944-4727-9f74-27603fa6c14a"/>
    <ds:schemaRef ds:uri="0fa98691-89c0-447a-a939-3533dbbefd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SC2400719_DFV and SA resources for CALD communities and staff_Slide deck template_V1</Template>
  <TotalTime>1178</TotalTime>
  <Words>681</Words>
  <Application>Microsoft Office PowerPoint</Application>
  <PresentationFormat>Custom</PresentationFormat>
  <Paragraphs>65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Aptos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Queensland Health</Manager>
  <Company>Queensland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deck for New Directive for Medicare ineligible victim-survivors of DFV-SA</dc:title>
  <dc:subject>New Directive for Medicare ineligible victim-survivors of DFV-SA</dc:subject>
  <dc:creator/>
  <cp:revision>4</cp:revision>
  <dcterms:created xsi:type="dcterms:W3CDTF">2024-07-31T02:16:46Z</dcterms:created>
  <dcterms:modified xsi:type="dcterms:W3CDTF">2024-11-08T03:09:12Z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2024-07-31T00:00:00Z</vt:filetime>
  </property>
  <property fmtid="{D5CDD505-2E9C-101B-9397-08002B2CF9AE}" pid="3" name="Creator">
    <vt:lpwstr>Adobe InDesign 19.0 (Macintosh)</vt:lpwstr>
  </property>
  <property fmtid="{D5CDD505-2E9C-101B-9397-08002B2CF9AE}" pid="4" name="LastSaved">
    <vt:filetime>2024-07-30T00:00:00Z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0x0101008AA1F57CFBDFF646B5C01CE07200F869</vt:lpwstr>
  </property>
  <property fmtid="{D5CDD505-2E9C-101B-9397-08002B2CF9AE}" pid="7" name="MediaServiceImageTags">
    <vt:lpwstr/>
  </property>
</Properties>
</file>