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6DC2"/>
    <a:srgbClr val="5C7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23"/>
    <p:restoredTop sz="94681"/>
  </p:normalViewPr>
  <p:slideViewPr>
    <p:cSldViewPr snapToGrid="0">
      <p:cViewPr varScale="1">
        <p:scale>
          <a:sx n="190" d="100"/>
          <a:sy n="190" d="100"/>
        </p:scale>
        <p:origin x="2216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1" d="100"/>
          <a:sy n="151" d="100"/>
        </p:scale>
        <p:origin x="6872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88A95-44AE-5349-AC47-91DF678EFD23}" type="datetimeFigureOut">
              <a:rPr lang="en-US" smtClean="0"/>
              <a:t>8/5/25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3E74E-5BDF-D641-9E99-F55F80211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96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B3E74E-5BDF-D641-9E99-F55F802119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7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8760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  <a:prstGeom prst="rect">
            <a:avLst/>
          </a:prstGeom>
        </p:spPr>
        <p:txBody>
          <a:bodyPr anchor="b"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10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153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7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05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19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3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6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3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4270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7441C-B72C-16DD-E768-2FE8EF801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401" y="2846832"/>
            <a:ext cx="8367485" cy="2213621"/>
          </a:xfrm>
        </p:spPr>
        <p:txBody>
          <a:bodyPr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title </a:t>
            </a:r>
            <a:b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F46414-8385-9203-26E7-975385AB5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401" y="5159828"/>
            <a:ext cx="7905180" cy="927964"/>
          </a:xfrm>
        </p:spPr>
        <p:txBody>
          <a:bodyPr>
            <a:normAutofit/>
          </a:bodyPr>
          <a:lstStyle/>
          <a:p>
            <a:pPr algn="l"/>
            <a:r>
              <a:rPr lang="en-US" sz="1600" cap="none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Subheader</a:t>
            </a:r>
            <a:r>
              <a:rPr lang="en-US" sz="160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goes here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5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C3F69-80FC-D08E-386B-05B4B0CEC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257" y="508000"/>
            <a:ext cx="10838543" cy="711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36DC2"/>
                </a:solidFill>
              </a:rPr>
              <a:t>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782D7-1B19-909D-86C2-AFB07EBF2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257" y="1390197"/>
            <a:ext cx="10838543" cy="432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015809814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See me Hear me Respect me – Phase 4 – Families">
      <a:dk1>
        <a:srgbClr val="000000"/>
      </a:dk1>
      <a:lt1>
        <a:srgbClr val="FFFFFF"/>
      </a:lt1>
      <a:dk2>
        <a:srgbClr val="536DC2"/>
      </a:dk2>
      <a:lt2>
        <a:srgbClr val="E7E6E6"/>
      </a:lt2>
      <a:accent1>
        <a:srgbClr val="536DC2"/>
      </a:accent1>
      <a:accent2>
        <a:srgbClr val="ED7D31"/>
      </a:accent2>
      <a:accent3>
        <a:srgbClr val="FCB220"/>
      </a:accent3>
      <a:accent4>
        <a:srgbClr val="FAC2C2"/>
      </a:accent4>
      <a:accent5>
        <a:srgbClr val="8CCFBD"/>
      </a:accent5>
      <a:accent6>
        <a:srgbClr val="626262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13</Words>
  <Application>Microsoft Macintosh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BrushVTI</vt:lpstr>
      <vt:lpstr>Document title  goes here</vt:lpstr>
      <vt:lpstr>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goes here</dc:title>
  <dc:creator>Tricia Scanlan</dc:creator>
  <cp:lastModifiedBy>Tricia Scanlan</cp:lastModifiedBy>
  <cp:revision>14</cp:revision>
  <dcterms:created xsi:type="dcterms:W3CDTF">2023-11-08T01:25:45Z</dcterms:created>
  <dcterms:modified xsi:type="dcterms:W3CDTF">2025-08-05T01:34:37Z</dcterms:modified>
</cp:coreProperties>
</file>