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7"/>
  </p:notes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48"/>
    <p:restoredTop sz="94737"/>
  </p:normalViewPr>
  <p:slideViewPr>
    <p:cSldViewPr snapToGrid="0">
      <p:cViewPr varScale="1">
        <p:scale>
          <a:sx n="115" d="100"/>
          <a:sy n="115" d="100"/>
        </p:scale>
        <p:origin x="98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88A95-44AE-5349-AC47-91DF678EFD23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3E74E-5BDF-D641-9E99-F55F80211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96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60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  <a:prstGeom prst="rect">
            <a:avLst/>
          </a:prstGeo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10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3248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92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50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3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7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0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3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4E684-10F4-4CC3-A0B9-F03AA7BE37CF}" type="datetimeFigureOut">
              <a:rPr lang="en-US" smtClean="0"/>
              <a:t>2/20/24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3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427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7441C-B72C-16DD-E768-2FE8EF801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401" y="2846832"/>
            <a:ext cx="8367485" cy="2213621"/>
          </a:xfrm>
        </p:spPr>
        <p:txBody>
          <a:bodyPr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title </a:t>
            </a:r>
            <a:b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F46414-8385-9203-26E7-975385AB5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1" y="5159828"/>
            <a:ext cx="7905180" cy="927964"/>
          </a:xfrm>
        </p:spPr>
        <p:txBody>
          <a:bodyPr>
            <a:normAutofit/>
          </a:bodyPr>
          <a:lstStyle/>
          <a:p>
            <a:pPr algn="l"/>
            <a:r>
              <a:rPr lang="en-US" sz="1600" cap="none" dirty="0" err="1">
                <a:solidFill>
                  <a:schemeClr val="bg1"/>
                </a:solidFill>
                <a:latin typeface="MetaPro-Light" panose="020B0504030101020102" pitchFamily="34" charset="0"/>
              </a:rPr>
              <a:t>Subheader</a:t>
            </a:r>
            <a:r>
              <a:rPr lang="en-US" sz="1600" cap="none" dirty="0">
                <a:solidFill>
                  <a:schemeClr val="bg1"/>
                </a:solidFill>
                <a:latin typeface="MetaPro-Light" panose="020B0504030101020102" pitchFamily="34" charset="0"/>
              </a:rPr>
              <a:t> goes here</a:t>
            </a:r>
            <a:endParaRPr lang="en-US" sz="1600" dirty="0">
              <a:solidFill>
                <a:schemeClr val="bg1"/>
              </a:solidFill>
              <a:latin typeface="MetaPro-Light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5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C3F69-80FC-D08E-386B-05B4B0CE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57" y="508000"/>
            <a:ext cx="10838543" cy="7112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782D7-1B19-909D-86C2-AFB07EBF2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257" y="1390197"/>
            <a:ext cx="10838543" cy="432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01580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1E3B1-6A57-5AC2-80E8-FEEBCBDB6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B1953-D472-9123-5521-2BFB6FA0D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48366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5598D"/>
      </a:accent1>
      <a:accent2>
        <a:srgbClr val="ED7D31"/>
      </a:accent2>
      <a:accent3>
        <a:srgbClr val="FCB222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E4D245CFCA74B8DB3905D77589E83" ma:contentTypeVersion="15" ma:contentTypeDescription="Create a new document." ma:contentTypeScope="" ma:versionID="3e2fe7857c7fa7477318cce833d8932a">
  <xsd:schema xmlns:xsd="http://www.w3.org/2001/XMLSchema" xmlns:xs="http://www.w3.org/2001/XMLSchema" xmlns:p="http://schemas.microsoft.com/office/2006/metadata/properties" xmlns:ns2="29f23ae7-f1e1-490c-ba80-5b3e60127a80" xmlns:ns3="91559f77-7b78-4a0f-bf7b-0392f323a6de" targetNamespace="http://schemas.microsoft.com/office/2006/metadata/properties" ma:root="true" ma:fieldsID="fed7267c204b40366128647006244e34" ns2:_="" ns3:_="">
    <xsd:import namespace="29f23ae7-f1e1-490c-ba80-5b3e60127a80"/>
    <xsd:import namespace="91559f77-7b78-4a0f-bf7b-0392f323a6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23ae7-f1e1-490c-ba80-5b3e60127a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8e950ff-f1bc-4f65-9ab7-38c216eebb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59f77-7b78-4a0f-bf7b-0392f323a6d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14b6ee0-5b75-446b-a1ac-0c0677914b5f}" ma:internalName="TaxCatchAll" ma:showField="CatchAllData" ma:web="91559f77-7b78-4a0f-bf7b-0392f323a6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1A830B-D55F-42E0-9CE9-258BCEA71F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5F26A4-DEA1-4DAA-9211-844893D09D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f23ae7-f1e1-490c-ba80-5b3e60127a80"/>
    <ds:schemaRef ds:uri="91559f77-7b78-4a0f-bf7b-0392f323a6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12</Words>
  <Application>Microsoft Macintosh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MetaPro-Light</vt:lpstr>
      <vt:lpstr>BrushVTI</vt:lpstr>
      <vt:lpstr>Document title  goes here</vt:lpstr>
      <vt:lpstr>Title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goes here</dc:title>
  <dc:creator>Tricia Scanlan</dc:creator>
  <cp:lastModifiedBy>Carol Banks</cp:lastModifiedBy>
  <cp:revision>10</cp:revision>
  <dcterms:created xsi:type="dcterms:W3CDTF">2023-11-08T01:25:45Z</dcterms:created>
  <dcterms:modified xsi:type="dcterms:W3CDTF">2024-02-19T23:23:21Z</dcterms:modified>
</cp:coreProperties>
</file>